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74" r:id="rId4"/>
    <p:sldId id="27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Interview Questions</a:t>
            </a:r>
            <a:br>
              <a:rPr lang="en-US" dirty="0"/>
            </a:br>
            <a:r>
              <a:rPr lang="en-US" sz="3200" b="1" dirty="0"/>
              <a:t>Difference between Coarse Grained vs Fine Grained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AB9A1FF-BA58-4D9D-9041-BDAAA20C2B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0"/>
    </mc:Choice>
    <mc:Fallback xmlns="">
      <p:transition spd="slow" advTm="12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Grained vs Fine Grained 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Coarse-grained meaning we can transform the whole dataset but not an individual element on the dataset.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fine-grained means we can transform individual element on the dataset.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Grained vs Fine Grained 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One more way to understand would be to think in terms of communication between processes and threads.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Processes communicate with the help of coarse grained communication mechanisms like sockets, signal handlers, shared memory, semaphores and files.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Threads, on the other hand, have access to shared memory space that belongs to a process, which allows them to apply finer grain communication mechanisms.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Running Modes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C19331B-5137-487F-A481-F9E199B930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698"/>
    </mc:Choice>
    <mc:Fallback xmlns="">
      <p:transition spd="slow" advTm="155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DEDE1EF-3A59-4C96-8893-D1944A2E98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3"/>
    </mc:Choice>
    <mc:Fallback xmlns="">
      <p:transition spd="slow" advTm="2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118</Words>
  <Application>Microsoft Office PowerPoint</Application>
  <PresentationFormat>Widescreen</PresentationFormat>
  <Paragraphs>17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Spark Interview Questions Difference between Coarse Grained vs Fine Grained</vt:lpstr>
      <vt:lpstr>Grained vs Fine Grained  in Spark</vt:lpstr>
      <vt:lpstr>Grained vs Fine Grained  in Spark</vt:lpstr>
      <vt:lpstr>Running Modes In Spark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67</cp:revision>
  <dcterms:created xsi:type="dcterms:W3CDTF">2018-12-28T03:34:44Z</dcterms:created>
  <dcterms:modified xsi:type="dcterms:W3CDTF">2018-12-31T11:10:23Z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