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SPARK EXECUTOR TUNNING | Distribution of Executors , Cores and Memory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70"/>
    </mc:Choice>
    <mc:Fallback xmlns="">
      <p:transition spd="slow" advTm="472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It is obvious as to how this third approach has found right balance between Fat vs Tiny approaches.</a:t>
            </a:r>
          </a:p>
          <a:p>
            <a:pPr lvl="1"/>
            <a:r>
              <a:rPr lang="en-US" dirty="0"/>
              <a:t>It achieved parallelism of a fat executor and best throughputs of a tiny executor.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Budget in the resources that Yarn’s Application Manager would need.</a:t>
            </a:r>
          </a:p>
          <a:p>
            <a:pPr lvl="1"/>
            <a:r>
              <a:rPr lang="en-US" dirty="0"/>
              <a:t>How we should spare some cores for Hadoop/Yarn/OS processes.</a:t>
            </a:r>
          </a:p>
          <a:p>
            <a:pPr lvl="1"/>
            <a:r>
              <a:rPr lang="en-US" dirty="0"/>
              <a:t>More number of tasks in one executor would cause huge Garbage collection overhead.</a:t>
            </a:r>
          </a:p>
          <a:p>
            <a:pPr lvl="1"/>
            <a:r>
              <a:rPr lang="en-US" dirty="0"/>
              <a:t>Consider the overhead memory allocation.</a:t>
            </a:r>
          </a:p>
        </p:txBody>
      </p:sp>
    </p:spTree>
    <p:extLst>
      <p:ext uri="{BB962C8B-B14F-4D97-AF65-F5344CB8AC3E}">
        <p14:creationId xmlns:p14="http://schemas.microsoft.com/office/powerpoint/2010/main" val="21982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22"/>
    </mc:Choice>
    <mc:Fallback xmlns="">
      <p:transition spd="slow" advTm="941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D0A595E-B9C4-41FB-BE1C-DD6629E279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0"/>
    </mc:Choice>
    <mc:Fallback xmlns="">
      <p:transition spd="slow" advTm="3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Spark Job Execution:</a:t>
            </a:r>
          </a:p>
          <a:p>
            <a:pPr marL="457200" lvl="1" indent="0">
              <a:buNone/>
            </a:pPr>
            <a:r>
              <a:rPr lang="en-US" dirty="0"/>
              <a:t>spark-submit --class </a:t>
            </a:r>
            <a:r>
              <a:rPr lang="en-US" dirty="0" err="1"/>
              <a:t>com.main.sparkjobmain</a:t>
            </a:r>
            <a:r>
              <a:rPr lang="en-US" dirty="0"/>
              <a:t> --num-executors ? --executor-cores ? --executor-memory ? ....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Million-dollar question is , how to come with the right numbers for :</a:t>
            </a:r>
          </a:p>
          <a:p>
            <a:pPr marL="914400" lvl="1" indent="-457200">
              <a:buAutoNum type="arabicPeriod"/>
            </a:pPr>
            <a:r>
              <a:rPr lang="en-US" dirty="0"/>
              <a:t>num-executors</a:t>
            </a:r>
          </a:p>
          <a:p>
            <a:pPr marL="914400" lvl="1" indent="-457200">
              <a:buAutoNum type="arabicPeriod"/>
            </a:pPr>
            <a:r>
              <a:rPr lang="en-US" dirty="0"/>
              <a:t>executor-cores</a:t>
            </a:r>
          </a:p>
          <a:p>
            <a:pPr marL="914400" lvl="1" indent="-457200">
              <a:buAutoNum type="arabicPeriod"/>
            </a:pPr>
            <a:r>
              <a:rPr lang="en-US" dirty="0"/>
              <a:t>executor-memory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Note</a:t>
            </a:r>
            <a:r>
              <a:rPr lang="en-US" dirty="0"/>
              <a:t> : Right number means the optimum values for these configuration to make the maximum utilization of available resources(cores/memory) in the underlying cluster for the execution of the spark job.</a:t>
            </a:r>
          </a:p>
        </p:txBody>
      </p:sp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Thumb rules for configuring the parameter values:</a:t>
            </a:r>
          </a:p>
          <a:p>
            <a:pPr marL="914400" lvl="1" indent="-457200">
              <a:buAutoNum type="arabicPeriod"/>
            </a:pPr>
            <a:r>
              <a:rPr lang="en-US" b="1" dirty="0"/>
              <a:t>Leave aside one core per node </a:t>
            </a:r>
            <a:r>
              <a:rPr lang="en-US" dirty="0"/>
              <a:t>: For several daemons running in the background like </a:t>
            </a:r>
            <a:r>
              <a:rPr lang="en-US" b="1" dirty="0" err="1"/>
              <a:t>NameNode</a:t>
            </a:r>
            <a:r>
              <a:rPr lang="en-US" b="1" dirty="0"/>
              <a:t>, Secondary </a:t>
            </a:r>
            <a:r>
              <a:rPr lang="en-US" b="1" dirty="0" err="1"/>
              <a:t>NameNode</a:t>
            </a:r>
            <a:r>
              <a:rPr lang="en-US" b="1" dirty="0"/>
              <a:t>, </a:t>
            </a:r>
            <a:r>
              <a:rPr lang="en-US" b="1" dirty="0" err="1"/>
              <a:t>DataNode</a:t>
            </a:r>
            <a:r>
              <a:rPr lang="en-US" b="1" dirty="0"/>
              <a:t>, </a:t>
            </a:r>
            <a:r>
              <a:rPr lang="en-US" b="1" dirty="0" err="1"/>
              <a:t>JobTracker</a:t>
            </a:r>
            <a:r>
              <a:rPr lang="en-US" b="1" dirty="0"/>
              <a:t> and </a:t>
            </a:r>
            <a:r>
              <a:rPr lang="en-US" b="1" dirty="0" err="1"/>
              <a:t>TaskTracker</a:t>
            </a:r>
            <a:r>
              <a:rPr lang="en-US" b="1" dirty="0"/>
              <a:t> along with the underlying Operating system </a:t>
            </a:r>
            <a:r>
              <a:rPr lang="en-US" dirty="0"/>
              <a:t>. we need to make sure that we leave aside enough cores (~1 core per node) for these daemons to run.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b="1" dirty="0"/>
              <a:t>HDFS Throughput : </a:t>
            </a:r>
            <a:r>
              <a:rPr lang="en-US" dirty="0"/>
              <a:t>HDFS client has trouble with tons of concurrent threads. Too many tasks(concurrent tasks) per executor causes huge GC overheads.</a:t>
            </a:r>
          </a:p>
          <a:p>
            <a:pPr marL="457200" lvl="1" indent="0">
              <a:buNone/>
            </a:pPr>
            <a:r>
              <a:rPr lang="en-US" dirty="0"/>
              <a:t>       It was observed that HDFS achieves full write throughput with ~5 tasks per 	executor 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34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54"/>
    </mc:Choice>
    <mc:Fallback xmlns="">
      <p:transition spd="slow" advTm="1045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89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3</a:t>
            </a:r>
            <a:r>
              <a:rPr lang="en-US" dirty="0"/>
              <a:t>. </a:t>
            </a:r>
            <a:r>
              <a:rPr lang="en-US" b="1" dirty="0"/>
              <a:t>Yarn </a:t>
            </a:r>
            <a:r>
              <a:rPr lang="en-US" b="1" dirty="0" err="1"/>
              <a:t>ApplicationMaster</a:t>
            </a:r>
            <a:r>
              <a:rPr lang="en-US" b="1" dirty="0"/>
              <a:t> (AM):</a:t>
            </a:r>
            <a:r>
              <a:rPr lang="en-US" dirty="0"/>
              <a:t> </a:t>
            </a:r>
            <a:r>
              <a:rPr lang="en-US" dirty="0" err="1"/>
              <a:t>ApplicationMaster</a:t>
            </a:r>
            <a:r>
              <a:rPr lang="en-US" dirty="0"/>
              <a:t> is responsible for negotiating resources from the </a:t>
            </a:r>
            <a:r>
              <a:rPr lang="en-US" dirty="0" err="1"/>
              <a:t>ResourceManager</a:t>
            </a:r>
            <a:r>
              <a:rPr lang="en-US" dirty="0"/>
              <a:t> and working with the </a:t>
            </a:r>
            <a:r>
              <a:rPr lang="en-US" dirty="0" err="1"/>
              <a:t>NodeManagers</a:t>
            </a:r>
            <a:r>
              <a:rPr lang="en-US" dirty="0"/>
              <a:t> to execute and monitor the containers and their resource consumption. If we are running spark on yarn, then we need to budget in the resources that AM would need (~1024MB and 1 Executor).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4. </a:t>
            </a:r>
            <a:r>
              <a:rPr lang="en-US" b="1" dirty="0" err="1"/>
              <a:t>MemoryOverhead</a:t>
            </a:r>
            <a:r>
              <a:rPr lang="en-US" b="1" dirty="0"/>
              <a:t>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b="1" dirty="0"/>
              <a:t>Full memory requested to yarn per executor </a:t>
            </a:r>
            <a:r>
              <a:rPr lang="en-US" dirty="0"/>
              <a:t>=</a:t>
            </a:r>
          </a:p>
          <a:p>
            <a:pPr marL="457200" lvl="1" indent="0">
              <a:buNone/>
            </a:pPr>
            <a:r>
              <a:rPr lang="en-US" dirty="0"/>
              <a:t>          spark-executor-memory + </a:t>
            </a:r>
            <a:r>
              <a:rPr lang="en-US" dirty="0" err="1"/>
              <a:t>spark.yarn.executor.memoryOverhead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b="1" dirty="0" err="1"/>
              <a:t>spark.yarn.executor.memoryOverhead</a:t>
            </a:r>
            <a:r>
              <a:rPr lang="en-US" b="1" dirty="0"/>
              <a:t> </a:t>
            </a:r>
            <a:r>
              <a:rPr lang="en-US" dirty="0"/>
              <a:t>= </a:t>
            </a:r>
          </a:p>
          <a:p>
            <a:pPr marL="457200" lvl="1" indent="0">
              <a:buNone/>
            </a:pPr>
            <a:r>
              <a:rPr lang="en-US" dirty="0"/>
              <a:t>        	</a:t>
            </a:r>
            <a:r>
              <a:rPr lang="en-US" b="1" dirty="0"/>
              <a:t>Max(384MB, 7% of </a:t>
            </a:r>
            <a:r>
              <a:rPr lang="en-US" b="1" dirty="0" err="1"/>
              <a:t>spark.executor</a:t>
            </a:r>
            <a:r>
              <a:rPr lang="en-US" b="1" dirty="0"/>
              <a:t>-memory)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Note</a:t>
            </a:r>
            <a:r>
              <a:rPr lang="en-US" dirty="0"/>
              <a:t>: So, if we request 20GB per executor, AM will get </a:t>
            </a:r>
          </a:p>
          <a:p>
            <a:pPr marL="457200" lvl="1" indent="0">
              <a:buNone/>
            </a:pPr>
            <a:r>
              <a:rPr lang="en-US" b="1" dirty="0"/>
              <a:t>20GB + </a:t>
            </a:r>
            <a:r>
              <a:rPr lang="en-US" b="1" dirty="0" err="1"/>
              <a:t>memoryOverhead</a:t>
            </a:r>
            <a:r>
              <a:rPr lang="en-US" b="1" dirty="0"/>
              <a:t> = 20 + 7% of 20GB = ~23GB memory.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558"/>
    </mc:Choice>
    <mc:Fallback xmlns="">
      <p:transition spd="slow" advTm="1235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Running executors with too much memory often results in </a:t>
            </a:r>
            <a:r>
              <a:rPr lang="en-US" dirty="0">
                <a:highlight>
                  <a:srgbClr val="00FFFF"/>
                </a:highlight>
              </a:rPr>
              <a:t>excessive garbage collection delays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Running tiny executors throws away the benefits that come from running multiple tasks in a single JVM.</a:t>
            </a:r>
          </a:p>
          <a:p>
            <a:pPr fontAlgn="base"/>
            <a:r>
              <a:rPr lang="en-US" dirty="0"/>
              <a:t>Need to find the right mix between the two.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Let’s take an example…..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27"/>
    </mc:Choice>
    <mc:Fallback xmlns="">
      <p:transition spd="slow" advTm="519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Suppose we have a cluster with following config:</a:t>
            </a:r>
          </a:p>
          <a:p>
            <a:pPr marL="457200" lvl="1" indent="0">
              <a:buNone/>
            </a:pPr>
            <a:r>
              <a:rPr lang="nl-NL" b="1" dirty="0"/>
              <a:t>10 Nodes</a:t>
            </a:r>
          </a:p>
          <a:p>
            <a:pPr marL="457200" lvl="1" indent="0">
              <a:buNone/>
            </a:pPr>
            <a:r>
              <a:rPr lang="nl-NL" b="1" dirty="0"/>
              <a:t>16 cores per Node                     (Total Nodes in Cluster = 10 * 16 = 160 cores)</a:t>
            </a:r>
          </a:p>
          <a:p>
            <a:pPr marL="457200" lvl="1" indent="0">
              <a:buNone/>
            </a:pPr>
            <a:r>
              <a:rPr lang="nl-NL" b="1" dirty="0"/>
              <a:t>64GB RAM per Node                (Total memory in Cluster = 10 * 64 = 640 GB)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highlight>
                  <a:srgbClr val="00FFFF"/>
                </a:highlight>
              </a:rPr>
              <a:t>First Approach: Minimalistic approach , Tiny executors [One Executor per core]: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num-executors</a:t>
            </a:r>
            <a:r>
              <a:rPr lang="en-US" dirty="0"/>
              <a:t> =  Here, one executor per core </a:t>
            </a:r>
          </a:p>
          <a:p>
            <a:pPr marL="457200" lvl="1" indent="0">
              <a:buNone/>
            </a:pPr>
            <a:r>
              <a:rPr lang="en-US" dirty="0"/>
              <a:t>               =  total-cores-in-cluster  =  num-cores-per-node * total-nodes-in-cluster </a:t>
            </a:r>
          </a:p>
          <a:p>
            <a:pPr marL="457200" lvl="1" indent="0">
              <a:buNone/>
            </a:pPr>
            <a:r>
              <a:rPr lang="en-US" dirty="0"/>
              <a:t>              = </a:t>
            </a:r>
            <a:r>
              <a:rPr lang="en-US" b="1" dirty="0"/>
              <a:t>16 x 10 = 160</a:t>
            </a:r>
          </a:p>
          <a:p>
            <a:pPr marL="457200" lvl="1" indent="0">
              <a:buNone/>
            </a:pPr>
            <a:r>
              <a:rPr lang="en-US" b="1" dirty="0"/>
              <a:t>executor-cores</a:t>
            </a:r>
            <a:r>
              <a:rPr lang="en-US" dirty="0"/>
              <a:t> = 1 (one executor per core)</a:t>
            </a:r>
          </a:p>
          <a:p>
            <a:pPr marL="457200" lvl="1" indent="0">
              <a:buNone/>
            </a:pPr>
            <a:r>
              <a:rPr lang="en-US" b="1" dirty="0"/>
              <a:t>executor-memory</a:t>
            </a:r>
            <a:r>
              <a:rPr lang="en-US" dirty="0"/>
              <a:t> =  Total Memory in Cluster/Total executors</a:t>
            </a:r>
          </a:p>
          <a:p>
            <a:pPr marL="457200" lvl="1" indent="0">
              <a:buNone/>
            </a:pPr>
            <a:r>
              <a:rPr lang="en-US" dirty="0"/>
              <a:t>                = </a:t>
            </a:r>
            <a:r>
              <a:rPr lang="en-US" b="1" dirty="0"/>
              <a:t>640GB/160 = 4GB</a:t>
            </a:r>
          </a:p>
        </p:txBody>
      </p:sp>
    </p:spTree>
    <p:extLst>
      <p:ext uri="{BB962C8B-B14F-4D97-AF65-F5344CB8AC3E}">
        <p14:creationId xmlns:p14="http://schemas.microsoft.com/office/powerpoint/2010/main" val="36451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35"/>
    </mc:Choice>
    <mc:Fallback xmlns="">
      <p:transition spd="slow" advTm="1341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Analysis: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With only one executor per core, </a:t>
            </a:r>
            <a:r>
              <a:rPr lang="en-US" b="1" dirty="0"/>
              <a:t>not taking the advantage of running multiple tasks in the same JVM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Also, shared/cached variables like broadcast variables and accumulators will be replicated in each core of the nodes which is </a:t>
            </a:r>
            <a:r>
              <a:rPr lang="en-US" b="1" dirty="0"/>
              <a:t>16 times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Also, we are not leaving enough memory overhead for Hadoop/Yarn daemon processes and </a:t>
            </a:r>
            <a:r>
              <a:rPr lang="en-US" dirty="0" err="1"/>
              <a:t>ApplicationManager</a:t>
            </a:r>
            <a:r>
              <a:rPr lang="en-US" dirty="0"/>
              <a:t> and Operating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Executors would not be able to execute in this case.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Definitely not a good approach.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87"/>
    </mc:Choice>
    <mc:Fallback xmlns="">
      <p:transition spd="slow" advTm="1091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Executor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b="1" dirty="0">
                <a:highlight>
                  <a:srgbClr val="00FFFF"/>
                </a:highlight>
              </a:rPr>
              <a:t>Second Approach: Fat executors (One Executor per node)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num-executors</a:t>
            </a:r>
            <a:r>
              <a:rPr lang="en-US" dirty="0"/>
              <a:t>  =  </a:t>
            </a:r>
            <a:r>
              <a:rPr lang="en-US" b="1" dirty="0"/>
              <a:t>one executor per node </a:t>
            </a:r>
          </a:p>
          <a:p>
            <a:pPr marL="457200" lvl="1" indent="0">
              <a:buNone/>
            </a:pPr>
            <a:r>
              <a:rPr lang="en-US" dirty="0"/>
              <a:t>               total number of executors =  total-nodes-in-cluster  = </a:t>
            </a:r>
            <a:r>
              <a:rPr lang="en-US" b="1" dirty="0"/>
              <a:t>10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executor-cores</a:t>
            </a:r>
            <a:r>
              <a:rPr lang="en-US" dirty="0"/>
              <a:t>  =  one executor per node means all the cores of the node are assigned to one executor </a:t>
            </a:r>
          </a:p>
          <a:p>
            <a:pPr marL="457200" lvl="1" indent="0">
              <a:buNone/>
            </a:pPr>
            <a:r>
              <a:rPr lang="en-US" dirty="0"/>
              <a:t>                =  total-cores-in-a-node  = </a:t>
            </a:r>
            <a:r>
              <a:rPr lang="en-US" b="1" dirty="0"/>
              <a:t>16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executor-memory</a:t>
            </a:r>
            <a:r>
              <a:rPr lang="en-US" dirty="0"/>
              <a:t>  = Total Memory in Cluster/Total executors</a:t>
            </a:r>
          </a:p>
          <a:p>
            <a:pPr marL="457200" lvl="1" indent="0">
              <a:buNone/>
            </a:pPr>
            <a:r>
              <a:rPr lang="en-US" dirty="0"/>
              <a:t>                     = </a:t>
            </a:r>
            <a:r>
              <a:rPr lang="en-US" b="1" dirty="0"/>
              <a:t>640GB/10 = 64GB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Analysis:</a:t>
            </a:r>
            <a:r>
              <a:rPr lang="en-US" dirty="0"/>
              <a:t> With all 16 cores per executor, apart from </a:t>
            </a:r>
            <a:r>
              <a:rPr lang="en-US" dirty="0" err="1"/>
              <a:t>ApplicationManager</a:t>
            </a:r>
            <a:r>
              <a:rPr lang="en-US" dirty="0"/>
              <a:t> and daemon processes are not counted for.</a:t>
            </a:r>
          </a:p>
          <a:p>
            <a:pPr marL="457200" lvl="1" indent="0">
              <a:buNone/>
            </a:pPr>
            <a:r>
              <a:rPr lang="en-US" dirty="0"/>
              <a:t>HDFS throughput will hurt and it’ll result in excessive garbage results. </a:t>
            </a:r>
            <a:r>
              <a:rPr lang="en-US" dirty="0" err="1"/>
              <a:t>Also,</a:t>
            </a:r>
            <a:r>
              <a:rPr lang="en-US" b="1" dirty="0" err="1"/>
              <a:t>NOT</a:t>
            </a:r>
            <a:r>
              <a:rPr lang="en-US" b="1" dirty="0"/>
              <a:t> GOOD!</a:t>
            </a:r>
          </a:p>
        </p:txBody>
      </p:sp>
    </p:spTree>
    <p:extLst>
      <p:ext uri="{BB962C8B-B14F-4D97-AF65-F5344CB8AC3E}">
        <p14:creationId xmlns:p14="http://schemas.microsoft.com/office/powerpoint/2010/main" val="25042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78"/>
    </mc:Choice>
    <mc:Fallback xmlns="">
      <p:transition spd="slow" advTm="1369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2401"/>
            <a:ext cx="11549743" cy="6466114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b="1" dirty="0">
                <a:highlight>
                  <a:srgbClr val="00FFFF"/>
                </a:highlight>
              </a:rPr>
              <a:t>Third Approach: Balance between Fat (vs) Tiny</a:t>
            </a:r>
          </a:p>
          <a:p>
            <a:pPr marL="457200" lvl="1" indent="0">
              <a:buNone/>
            </a:pPr>
            <a:endParaRPr lang="en-US" b="1" dirty="0">
              <a:highlight>
                <a:srgbClr val="00FFFF"/>
              </a:highlight>
            </a:endParaRPr>
          </a:p>
          <a:p>
            <a:pPr lvl="1"/>
            <a:r>
              <a:rPr lang="en-US" dirty="0"/>
              <a:t>Based on the recommendations mentioned above, Let’s assign 5 core per executors =&gt; --</a:t>
            </a:r>
            <a:r>
              <a:rPr lang="en-US" b="1" dirty="0"/>
              <a:t>executor-cores = 5 (for good HDFS throughput)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Leave 1 core per node for Hadoop/Yarn daemons/Operating system =&gt;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Num cores available per node = 16-1 = 15</a:t>
            </a:r>
          </a:p>
          <a:p>
            <a:pPr marL="457200" lvl="1" indent="0">
              <a:buNone/>
            </a:pPr>
            <a:r>
              <a:rPr lang="en-US" dirty="0"/>
              <a:t>So, </a:t>
            </a:r>
            <a:r>
              <a:rPr lang="en-US" b="1" dirty="0"/>
              <a:t>Total available of cores in cluster = 15 x 10(total no. of nodes) = 150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Number of available executors = </a:t>
            </a:r>
            <a:r>
              <a:rPr lang="en-US" b="1" dirty="0"/>
              <a:t>(total cores/num-cores-per-executor) = 150/5 = 30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/>
              <a:t>Leaving 1 executor for </a:t>
            </a:r>
            <a:r>
              <a:rPr lang="en-US" dirty="0" err="1"/>
              <a:t>ApplicationManager</a:t>
            </a:r>
            <a:r>
              <a:rPr lang="en-US" dirty="0"/>
              <a:t> =&gt; --</a:t>
            </a:r>
            <a:r>
              <a:rPr lang="en-US" b="1" dirty="0"/>
              <a:t>num-executors = 29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Number of executors per node = 30/10 = 3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Memory per executor = 64GB/3 = 21GB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Counting off heap overhead = 7% of 21GB = 3GB. So, actual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executor-memory = 21 - 3 = 18GB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>
                <a:highlight>
                  <a:srgbClr val="00FFFF"/>
                </a:highlight>
              </a:rPr>
              <a:t>RESULT: </a:t>
            </a:r>
            <a:r>
              <a:rPr lang="en-US" sz="3900" b="1" dirty="0">
                <a:highlight>
                  <a:srgbClr val="00FFFF"/>
                </a:highlight>
              </a:rPr>
              <a:t>29 executors, 18GB memory each and 5 cores each</a:t>
            </a:r>
          </a:p>
        </p:txBody>
      </p:sp>
    </p:spTree>
    <p:extLst>
      <p:ext uri="{BB962C8B-B14F-4D97-AF65-F5344CB8AC3E}">
        <p14:creationId xmlns:p14="http://schemas.microsoft.com/office/powerpoint/2010/main" val="33259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782"/>
    </mc:Choice>
    <mc:Fallback xmlns="">
      <p:transition spd="slow" advTm="22678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938</Words>
  <Application>Microsoft Office PowerPoint</Application>
  <PresentationFormat>Widescreen</PresentationFormat>
  <Paragraphs>107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SPARK EXECUTOR TUNNING | Distribution of Executors , Cores and Memory</vt:lpstr>
      <vt:lpstr>Executor Tuning</vt:lpstr>
      <vt:lpstr>Executor Tuning</vt:lpstr>
      <vt:lpstr>Executor Tuning</vt:lpstr>
      <vt:lpstr>Executor Tuning</vt:lpstr>
      <vt:lpstr>Executor Tuning</vt:lpstr>
      <vt:lpstr>Executor Tuning</vt:lpstr>
      <vt:lpstr>Executor Tuning</vt:lpstr>
      <vt:lpstr>PowerPoint Presentation</vt:lpstr>
      <vt:lpstr>Executor Tuning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122</cp:revision>
  <dcterms:created xsi:type="dcterms:W3CDTF">2018-12-28T03:34:44Z</dcterms:created>
  <dcterms:modified xsi:type="dcterms:W3CDTF">2022-11-18T07:21:21Z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