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275" r:id="rId4"/>
    <p:sldId id="276" r:id="rId5"/>
    <p:sldId id="27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DB10-A911-43A3-A2AF-37E3073F8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Interview Questions</a:t>
            </a:r>
            <a:br>
              <a:rPr lang="en-US" dirty="0"/>
            </a:br>
            <a:r>
              <a:rPr lang="en-US" sz="4000" b="1" dirty="0"/>
              <a:t>Spark Performance </a:t>
            </a:r>
            <a:r>
              <a:rPr lang="en-US" sz="4000" b="1" dirty="0" err="1"/>
              <a:t>Tunning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3630-F42F-42E1-AC9D-CC2B4953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3509963"/>
            <a:ext cx="4460240" cy="238760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AB9A1FF-BA58-4D9D-9041-BDAAA20C2B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50"/>
    </mc:Choice>
    <mc:Fallback xmlns="">
      <p:transition spd="slow" advTm="12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Spark Performance </a:t>
            </a:r>
            <a:r>
              <a:rPr lang="en-US" sz="2800" b="1" dirty="0" err="1"/>
              <a:t>Tunning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C19331B-5137-487F-A481-F9E199B930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698"/>
    </mc:Choice>
    <mc:Fallback xmlns="">
      <p:transition spd="slow" advTm="155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Spark Performance </a:t>
            </a:r>
            <a:r>
              <a:rPr lang="en-US" sz="2800" b="1" dirty="0" err="1"/>
              <a:t>Tunning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C19331B-5137-487F-A481-F9E199B930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698"/>
    </mc:Choice>
    <mc:Fallback xmlns="">
      <p:transition spd="slow" advTm="155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Spark Performance </a:t>
            </a:r>
            <a:r>
              <a:rPr lang="en-US" sz="2800" b="1" dirty="0" err="1"/>
              <a:t>Tunning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C19331B-5137-487F-A481-F9E199B930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8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698"/>
    </mc:Choice>
    <mc:Fallback xmlns="">
      <p:transition spd="slow" advTm="155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Spark Performance </a:t>
            </a:r>
            <a:r>
              <a:rPr lang="en-US" sz="2800" b="1" dirty="0" err="1"/>
              <a:t>Tunning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C19331B-5137-487F-A481-F9E199B930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698"/>
    </mc:Choice>
    <mc:Fallback xmlns="">
      <p:transition spd="slow" advTm="155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DEDE1EF-3A59-4C96-8893-D1944A2E98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3"/>
    </mc:Choice>
    <mc:Fallback xmlns="">
      <p:transition spd="slow" advTm="24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15</Words>
  <Application>Microsoft Office PowerPoint</Application>
  <PresentationFormat>Widescreen</PresentationFormat>
  <Paragraphs>10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Spark Interview Questions Spark Performance Tunning</vt:lpstr>
      <vt:lpstr>Spark Performance Tunning</vt:lpstr>
      <vt:lpstr>Spark Performance Tunning</vt:lpstr>
      <vt:lpstr>Spark Performance Tunning</vt:lpstr>
      <vt:lpstr>Spark Performance Tunning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 Internals</dc:title>
  <dc:creator>Viresh Kumar</dc:creator>
  <cp:lastModifiedBy>Viresh Kumar</cp:lastModifiedBy>
  <cp:revision>47</cp:revision>
  <dcterms:created xsi:type="dcterms:W3CDTF">2018-12-28T03:34:44Z</dcterms:created>
  <dcterms:modified xsi:type="dcterms:W3CDTF">2019-01-01T17:48:45Z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2018-12-28T03:35:17.5833276Z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