
<file path=[Content_Types].xml><?xml version="1.0" encoding="utf-8"?>
<Types xmlns="http://schemas.openxmlformats.org/package/2006/content-types"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4" r:id="rId3"/>
    <p:sldId id="275" r:id="rId4"/>
    <p:sldId id="276" r:id="rId5"/>
    <p:sldId id="277" r:id="rId6"/>
    <p:sldId id="278" r:id="rId7"/>
    <p:sldId id="279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8E0A9-F71F-4F40-B85A-9028C0CD3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15138-43FB-4A30-8024-805DD781C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5E02-DC50-427A-8FEB-A058FBF5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96CCD-8AC2-49AE-A48F-47551A1D8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CE32A-5133-4C84-B041-FF485EBD8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9D2DA1-C8E3-4854-8B59-0D5A6F13D801}"/>
              </a:ext>
            </a:extLst>
          </p:cNvPr>
          <p:cNvSpPr/>
          <p:nvPr userDrawn="1"/>
        </p:nvSpPr>
        <p:spPr>
          <a:xfrm>
            <a:off x="9692640" y="5344160"/>
            <a:ext cx="1412240" cy="1168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0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9DD6-3B22-448E-A9A4-5B44DB6FB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EBA07-749A-4E1E-A675-0716B5C92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03403-3ED2-4F79-B489-8D09CB7ED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A9463-6482-4465-86DF-E3C999558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FB87F-B509-4D42-B1DB-79B48D65B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2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236B-F278-4839-BE13-85D3CBB43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3437B-B3F5-44D9-937E-BC2912CBC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3A360-6908-4552-B528-CEF345C27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7E44A-FDA6-404E-86B7-FC28AEDCE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68BD3-9C66-45B9-9B39-42CA8A75A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8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F3FB-EC8E-4B85-B241-74E02AA8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CF352-CFB7-4957-A124-04E866303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2D79E-8055-40D0-BEB9-8CBC1E2E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58006-0641-48A6-B9BA-6F9CB8F1B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2114E-CEF0-4976-95E6-826BC690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09117E-D144-4645-A788-9C835E2E397C}"/>
              </a:ext>
            </a:extLst>
          </p:cNvPr>
          <p:cNvSpPr/>
          <p:nvPr userDrawn="1"/>
        </p:nvSpPr>
        <p:spPr>
          <a:xfrm>
            <a:off x="10779760" y="5682457"/>
            <a:ext cx="1412240" cy="1168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0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B9043-217C-4EA2-8F66-6CF3B7D67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949EE-C24C-4CC0-9EDD-9B2E4B862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71BD4-6E96-4BDA-946B-FBFDA477C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5A8DB-C598-4793-8DC2-186C45638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291C7-3317-49B3-944B-22D05951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2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36D75-75E6-4E72-BFF3-F77884A0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82F82-865B-4F62-9D72-E5A2E941D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13B93-CEF1-496F-BAB3-B93451485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FBEEA-9C36-475B-933D-C15049DA5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12271-56AB-4D94-A5F7-2E0EEED6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BB062-9C1D-4A9F-AF72-18CD8D8D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3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6C53-4B66-444E-8C21-292D73388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22278-D553-4F4F-ADF1-6E51AB0AE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895B6-D83D-431F-8EE7-2354B6BF6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AB65D-008A-4C95-9C62-F9E536B3A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3CAA6-BA85-4552-83E2-990C8FA78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E75B18-015A-4890-BDA7-1C59E818B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D0C76E-6CFD-4566-B37A-54F49D69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B0BA5C-BEC6-4FCA-94EA-872366A70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4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739D-84CA-4545-B7E4-5317EBA4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34CA39-7F8B-4870-A782-1A6FC38C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2BDD0-3848-47F0-8198-9370176B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E35C48-4DCC-4340-832E-F4EB2C1E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3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847AC8-B9D3-4D88-8482-81660597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861BAA-F094-4329-9512-8606E545D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0FDE6-7C68-40CE-856C-0EE1651B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6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4C929-556F-4A40-BA72-7B2BA1F3D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EB104-A90A-4800-9D07-0BB01FF8E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51EA7-AABE-44D7-92BB-2F3F4FEB2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4B427-058F-4C7A-929B-6DAEF2F3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B9E28-BBB8-46A8-826A-65224E45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2CF07-881F-4EC3-AED1-542DBC8DC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5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64C37-C29B-41FF-ABC5-406C2C6A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93676A-27E0-45A8-B502-E760C6099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2C911-5D3E-445C-899B-1063F5852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A96AC-6BD5-4B8E-8FF3-497107170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05D07-65FF-46CD-8E05-0FC6D1113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9303A-1F8A-4E2A-B587-C76B7C57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4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EACD80-25DD-498B-8518-16ECF004D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7B007-A9C2-412B-BB9A-F67A5D537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CD26A-C49F-41F7-AC24-F5FFA4B47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D1B23-F958-4E0A-893E-C68E6A3B2F92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25065-5567-47AF-889A-9579BE59F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65AE0-822B-4353-9D25-FB1DEF9DC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9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1DB10-A911-43A3-A2AF-37E3073F83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dirty="0"/>
              <a:t>SPARK Interview Question </a:t>
            </a:r>
            <a:br>
              <a:rPr lang="en-US" b="1" dirty="0"/>
            </a:br>
            <a:r>
              <a:rPr lang="en-US" b="1" dirty="0"/>
              <a:t>Spark GLOM</a:t>
            </a:r>
            <a:endParaRPr lang="en-US" sz="3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7B3630-F42F-42E1-AC9D-CC2B4953D3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FB3ACC-A67D-4E01-A20B-47183A93ED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880" y="3561080"/>
            <a:ext cx="4460240" cy="2387600"/>
          </a:xfrm>
          <a:prstGeom prst="rect">
            <a:avLst/>
          </a:prstGeom>
        </p:spPr>
      </p:pic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08397ABA-8EC2-4B2E-B65B-0FDEE9A53D9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35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270"/>
    </mc:Choice>
    <mc:Fallback xmlns="">
      <p:transition spd="slow" advTm="472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Spark Glom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057" y="1016000"/>
            <a:ext cx="10787743" cy="5689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Spark Glom :  is an operation on spark </a:t>
            </a:r>
            <a:r>
              <a:rPr lang="en-US" dirty="0" err="1"/>
              <a:t>rdd</a:t>
            </a:r>
            <a:r>
              <a:rPr lang="en-US" dirty="0"/>
              <a:t> which allows you to treat a partition as an array rather as single row at time. </a:t>
            </a:r>
          </a:p>
          <a:p>
            <a:r>
              <a:rPr lang="en-US" dirty="0"/>
              <a:t>This allows you speed up some operations with some increased memory usage.</a:t>
            </a:r>
          </a:p>
          <a:p>
            <a:r>
              <a:rPr lang="en-US" dirty="0"/>
              <a:t>Let’s say you want to find out maximum in a given RDD.</a:t>
            </a:r>
          </a:p>
          <a:p>
            <a:r>
              <a:rPr lang="en-US" dirty="0"/>
              <a:t>Now you can do it using map and reduce operations as below.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Though it works, there will be lot of shuffles between partitions for comparisons. That's not good, particularly for large data.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3A0E44E4-F6DD-422D-82EC-9BCA60DF151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18A40E-0929-4802-BED1-A163C8200B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253" y="3631520"/>
            <a:ext cx="55721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99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307"/>
    </mc:Choice>
    <mc:Fallback xmlns="">
      <p:transition spd="slow" advTm="663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Spark Glom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Let’s rephrase our solution like as follows. Rather than comparing all the values, we can</a:t>
            </a:r>
          </a:p>
          <a:p>
            <a:r>
              <a:rPr lang="en-US" dirty="0"/>
              <a:t>First find maximum in each partition</a:t>
            </a:r>
          </a:p>
          <a:p>
            <a:r>
              <a:rPr lang="en-US" dirty="0"/>
              <a:t>Compare maximum value between partitions to get the final max value</a:t>
            </a:r>
          </a:p>
          <a:p>
            <a:r>
              <a:rPr lang="en-US" dirty="0"/>
              <a:t>Now we need a way to compare all values in a given partition. This can be easily done using glom as follows.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 you can see here, only maximum of each partition are shuffled rather than all the values.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3A0E44E4-F6DD-422D-82EC-9BCA60DF151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599E5C-E2FB-401C-A4BC-3E44F84C33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466" y="4163785"/>
            <a:ext cx="900112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9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307"/>
    </mc:Choice>
    <mc:Fallback xmlns="">
      <p:transition spd="slow" advTm="663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Spark Glom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</p:txBody>
      </p:sp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3A0E44E4-F6DD-422D-82EC-9BCA60DF151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07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307"/>
    </mc:Choice>
    <mc:Fallback xmlns="">
      <p:transition spd="slow" advTm="663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Spark Glom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</p:txBody>
      </p:sp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3A0E44E4-F6DD-422D-82EC-9BCA60DF151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8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307"/>
    </mc:Choice>
    <mc:Fallback xmlns="">
      <p:transition spd="slow" advTm="663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Spark Glom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</p:txBody>
      </p:sp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3A0E44E4-F6DD-422D-82EC-9BCA60DF151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90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307"/>
    </mc:Choice>
    <mc:Fallback xmlns="">
      <p:transition spd="slow" advTm="663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Spark Glom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</p:txBody>
      </p:sp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3A0E44E4-F6DD-422D-82EC-9BCA60DF151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28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307"/>
    </mc:Choice>
    <mc:Fallback xmlns="">
      <p:transition spd="slow" advTm="663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		</a:t>
            </a:r>
          </a:p>
          <a:p>
            <a:pPr marL="0" indent="0">
              <a:buNone/>
            </a:pPr>
            <a:r>
              <a:rPr lang="en-US" dirty="0"/>
              <a:t>		Thanks and do subscribe to my channel</a:t>
            </a:r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DD0A595E-B9C4-41FB-BE1C-DD6629E2793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63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80"/>
    </mc:Choice>
    <mc:Fallback xmlns="">
      <p:transition spd="slow" advTm="32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92</Words>
  <Application>Microsoft Office PowerPoint</Application>
  <PresentationFormat>Widescreen</PresentationFormat>
  <Paragraphs>29</Paragraphs>
  <Slides>8</Slides>
  <Notes>0</Notes>
  <HiddenSlides>0</HiddenSlides>
  <MMClips>8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 SPARK Interview Question  Spark GLOM</vt:lpstr>
      <vt:lpstr>Spark Glom</vt:lpstr>
      <vt:lpstr>Spark Glom</vt:lpstr>
      <vt:lpstr>Spark Glom</vt:lpstr>
      <vt:lpstr>Spark Glom</vt:lpstr>
      <vt:lpstr>Spark Glom</vt:lpstr>
      <vt:lpstr>Spark Glom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AVRO Internals</dc:title>
  <dc:creator>Viresh Kumar</dc:creator>
  <cp:lastModifiedBy>Viresh Kumar</cp:lastModifiedBy>
  <cp:revision>126</cp:revision>
  <dcterms:created xsi:type="dcterms:W3CDTF">2018-12-28T03:34:44Z</dcterms:created>
  <dcterms:modified xsi:type="dcterms:W3CDTF">2019-02-18T01:21:47Z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virkumar@microsoft.com</vt:lpwstr>
  </property>
  <property fmtid="{D5CDD505-2E9C-101B-9397-08002B2CF9AE}" pid="5" name="MSIP_Label_f42aa342-8706-4288-bd11-ebb85995028c_SetDate">
    <vt:lpwstr>2018-12-28T03:35:17.5833276Z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