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6" r:id="rId3"/>
    <p:sldId id="279" r:id="rId4"/>
    <p:sldId id="280"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p:txBody>
          <a:bodyPr>
            <a:normAutofit fontScale="90000"/>
          </a:bodyPr>
          <a:lstStyle/>
          <a:p>
            <a:br>
              <a:rPr lang="en-US" dirty="0"/>
            </a:br>
            <a:r>
              <a:rPr lang="en-US" b="1" dirty="0"/>
              <a:t>SPARK Interview Question </a:t>
            </a:r>
            <a:br>
              <a:rPr lang="en-US" b="1" dirty="0"/>
            </a:br>
            <a:r>
              <a:rPr lang="en-US" b="1" dirty="0"/>
              <a:t>Spark Structured Streaming</a:t>
            </a:r>
            <a:br>
              <a:rPr lang="en-US" b="1" dirty="0"/>
            </a:br>
            <a:endParaRPr lang="en-US" sz="3200" b="1" dirty="0"/>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880" y="3561080"/>
            <a:ext cx="4460240" cy="2387600"/>
          </a:xfrm>
          <a:prstGeom prst="rect">
            <a:avLst/>
          </a:prstGeom>
        </p:spPr>
      </p:pic>
      <p:pic>
        <p:nvPicPr>
          <p:cNvPr id="8" name="Audio 7">
            <a:hlinkClick r:id="" action="ppaction://media"/>
            <a:extLst>
              <a:ext uri="{FF2B5EF4-FFF2-40B4-BE49-F238E27FC236}">
                <a16:creationId xmlns:a16="http://schemas.microsoft.com/office/drawing/2014/main" id="{31C6B2FE-0221-40D5-A48E-297C194BCD3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mc:Choice xmlns:p14="http://schemas.microsoft.com/office/powerpoint/2010/main" Requires="p14">
      <p:transition spd="slow" p14:dur="2000" advTm="39313"/>
    </mc:Choice>
    <mc:Fallback>
      <p:transition spd="slow" advTm="39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Structured Streaming</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903514"/>
            <a:ext cx="10515600" cy="5273449"/>
          </a:xfrm>
        </p:spPr>
        <p:txBody>
          <a:bodyPr>
            <a:normAutofit fontScale="92500" lnSpcReduction="10000"/>
          </a:bodyPr>
          <a:lstStyle/>
          <a:p>
            <a:r>
              <a:rPr lang="en-US" dirty="0"/>
              <a:t>In the big data space came the structured data era, where data was in tabular form and data was processed in the distributed way over the cluster of nodes using simple SQL </a:t>
            </a:r>
            <a:r>
              <a:rPr lang="en-US"/>
              <a:t>queries through Spark SQL. </a:t>
            </a:r>
          </a:p>
          <a:p>
            <a:r>
              <a:rPr lang="en-US"/>
              <a:t>For </a:t>
            </a:r>
            <a:r>
              <a:rPr lang="en-US" dirty="0"/>
              <a:t>example, in Spark SQL, reading data became as simple as : </a:t>
            </a:r>
          </a:p>
          <a:p>
            <a:pPr marL="0" indent="0">
              <a:buNone/>
            </a:pPr>
            <a:r>
              <a:rPr lang="en-US" dirty="0"/>
              <a:t>   </a:t>
            </a:r>
            <a:r>
              <a:rPr lang="en-US" b="1" dirty="0" err="1">
                <a:highlight>
                  <a:srgbClr val="00FFFF"/>
                </a:highlight>
              </a:rPr>
              <a:t>spark.sql</a:t>
            </a:r>
            <a:r>
              <a:rPr lang="en-US" b="1" dirty="0">
                <a:highlight>
                  <a:srgbClr val="00FFFF"/>
                </a:highlight>
              </a:rPr>
              <a:t>("SELECT * FROM employee")</a:t>
            </a:r>
          </a:p>
          <a:p>
            <a:endParaRPr lang="en-US" dirty="0"/>
          </a:p>
          <a:p>
            <a:r>
              <a:rPr lang="en-US" dirty="0"/>
              <a:t>This helped a wider range of people, i.e. the ones who do not know how to code, like data scientists, business analysts, etc., but who were aware of SQL. </a:t>
            </a:r>
          </a:p>
          <a:p>
            <a:endParaRPr lang="en-US" dirty="0"/>
          </a:p>
          <a:p>
            <a:r>
              <a:rPr lang="en-US" dirty="0"/>
              <a:t>As various streaming framework become robust and stable , there is lot of traction on data moving in the forms of Real Time and Near Real Time events.</a:t>
            </a:r>
          </a:p>
          <a:p>
            <a:endParaRPr lang="en-US" dirty="0"/>
          </a:p>
          <a:p>
            <a:endParaRPr lang="en-US" dirty="0"/>
          </a:p>
        </p:txBody>
      </p:sp>
      <p:pic>
        <p:nvPicPr>
          <p:cNvPr id="9" name="Audio 8">
            <a:hlinkClick r:id="" action="ppaction://media"/>
            <a:extLst>
              <a:ext uri="{FF2B5EF4-FFF2-40B4-BE49-F238E27FC236}">
                <a16:creationId xmlns:a16="http://schemas.microsoft.com/office/drawing/2014/main" id="{4116416B-F471-4F26-937C-6F3E06B1E45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986073107"/>
      </p:ext>
    </p:extLst>
  </p:cSld>
  <p:clrMapOvr>
    <a:masterClrMapping/>
  </p:clrMapOvr>
  <mc:AlternateContent xmlns:mc="http://schemas.openxmlformats.org/markup-compatibility/2006">
    <mc:Choice xmlns:p14="http://schemas.microsoft.com/office/powerpoint/2010/main" Requires="p14">
      <p:transition spd="slow" p14:dur="2000" advTm="17272"/>
    </mc:Choice>
    <mc:Fallback>
      <p:transition spd="slow" advTm="17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Structured Streaming</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a:t>However, this </a:t>
            </a:r>
            <a:r>
              <a:rPr lang="en-US" dirty="0" err="1"/>
              <a:t>sql</a:t>
            </a:r>
            <a:r>
              <a:rPr lang="en-US" dirty="0"/>
              <a:t> support was limited to only batch data not in the streaming world. Big user base wanted to have the capability of running their SQL queries on streaming data.</a:t>
            </a:r>
          </a:p>
          <a:p>
            <a:pPr marL="457200" lvl="1" indent="0">
              <a:buNone/>
            </a:pPr>
            <a:endParaRPr lang="en-US" dirty="0"/>
          </a:p>
          <a:p>
            <a:pPr marL="457200" lvl="1" indent="0">
              <a:buNone/>
            </a:pPr>
            <a:r>
              <a:rPr lang="en-US" dirty="0"/>
              <a:t>This became the driving force to develop API(s) that can process streaming data present in structured/semi-structured form. As a result, a lot of frameworks were developed that can process streaming data using SQL queries and one of  them is :</a:t>
            </a:r>
          </a:p>
          <a:p>
            <a:pPr marL="457200" lvl="1" indent="0">
              <a:buNone/>
            </a:pPr>
            <a:r>
              <a:rPr lang="en-US" b="1" dirty="0">
                <a:highlight>
                  <a:srgbClr val="00FFFF"/>
                </a:highlight>
              </a:rPr>
              <a:t>Spark Structured Streaming</a:t>
            </a:r>
          </a:p>
        </p:txBody>
      </p:sp>
    </p:spTree>
    <p:extLst>
      <p:ext uri="{BB962C8B-B14F-4D97-AF65-F5344CB8AC3E}">
        <p14:creationId xmlns:p14="http://schemas.microsoft.com/office/powerpoint/2010/main" val="252028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Structured Streaming</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689600"/>
          </a:xfrm>
        </p:spPr>
        <p:txBody>
          <a:bodyPr>
            <a:normAutofit fontScale="92500"/>
          </a:bodyPr>
          <a:lstStyle/>
          <a:p>
            <a:pPr marL="457200" lvl="1" indent="0">
              <a:buNone/>
            </a:pPr>
            <a:r>
              <a:rPr lang="en-US" dirty="0"/>
              <a:t>Structured Streaming is built over Spark SQL engine, and it comes with a lot of advantages, like:</a:t>
            </a:r>
          </a:p>
          <a:p>
            <a:pPr marL="457200" lvl="1" indent="0">
              <a:buNone/>
            </a:pPr>
            <a:endParaRPr lang="en-US" dirty="0"/>
          </a:p>
          <a:p>
            <a:pPr lvl="1"/>
            <a:r>
              <a:rPr lang="en-US" dirty="0"/>
              <a:t>Incremental and continuous update of the final result (table) is taken care of by the API itself.</a:t>
            </a:r>
          </a:p>
          <a:p>
            <a:pPr lvl="1"/>
            <a:endParaRPr lang="en-US" dirty="0"/>
          </a:p>
          <a:p>
            <a:pPr lvl="1"/>
            <a:r>
              <a:rPr lang="en-US" dirty="0"/>
              <a:t>Dataset/</a:t>
            </a:r>
            <a:r>
              <a:rPr lang="en-US" dirty="0" err="1"/>
              <a:t>DataFrame</a:t>
            </a:r>
            <a:r>
              <a:rPr lang="en-US" dirty="0"/>
              <a:t> API can be used/re-used in Scala, Java, Python, or R to express streaming aggregations, event-time windows, stream-to-batch joins, etc.</a:t>
            </a:r>
          </a:p>
          <a:p>
            <a:pPr lvl="1"/>
            <a:endParaRPr lang="en-US" dirty="0"/>
          </a:p>
          <a:p>
            <a:pPr lvl="1"/>
            <a:r>
              <a:rPr lang="en-US" dirty="0"/>
              <a:t>Computations are optimized, as the same Spark SQL engine is used.</a:t>
            </a:r>
          </a:p>
          <a:p>
            <a:pPr lvl="1"/>
            <a:endParaRPr lang="en-US" dirty="0"/>
          </a:p>
          <a:p>
            <a:pPr lvl="1"/>
            <a:r>
              <a:rPr lang="en-US" dirty="0"/>
              <a:t>And, the application guarantees end-to-end exactly-once fault-tolerance through checkpointing and WALs (write-ahead logs).</a:t>
            </a:r>
          </a:p>
          <a:p>
            <a:pPr lvl="1"/>
            <a:endParaRPr lang="en-US" dirty="0"/>
          </a:p>
          <a:p>
            <a:pPr lvl="1"/>
            <a:r>
              <a:rPr lang="en-US" dirty="0"/>
              <a:t>Structured Streaming is a fast, scalable, fault-tolerant, end-to-end, exactly-once stream processing API.</a:t>
            </a:r>
          </a:p>
        </p:txBody>
      </p:sp>
    </p:spTree>
    <p:extLst>
      <p:ext uri="{BB962C8B-B14F-4D97-AF65-F5344CB8AC3E}">
        <p14:creationId xmlns:p14="http://schemas.microsoft.com/office/powerpoint/2010/main" val="381940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More details about the Spark Structured streaming in next part.</a:t>
            </a:r>
          </a:p>
          <a:p>
            <a:pPr marL="0" indent="0">
              <a:buNone/>
            </a:pPr>
            <a:r>
              <a:rPr lang="en-US" dirty="0"/>
              <a:t>                     Thanks and do subscribe to my channel</a:t>
            </a:r>
          </a:p>
        </p:txBody>
      </p:sp>
    </p:spTree>
    <p:extLst>
      <p:ext uri="{BB962C8B-B14F-4D97-AF65-F5344CB8AC3E}">
        <p14:creationId xmlns:p14="http://schemas.microsoft.com/office/powerpoint/2010/main" val="2266636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339</Words>
  <Application>Microsoft Office PowerPoint</Application>
  <PresentationFormat>Widescreen</PresentationFormat>
  <Paragraphs>32</Paragraphs>
  <Slides>5</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SPARK Interview Question  Spark Structured Streaming </vt:lpstr>
      <vt:lpstr>Spark Structured Streaming</vt:lpstr>
      <vt:lpstr>Spark Structured Streaming</vt:lpstr>
      <vt:lpstr>Spark Structured Streaming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156</cp:revision>
  <dcterms:created xsi:type="dcterms:W3CDTF">2018-12-28T03:34:44Z</dcterms:created>
  <dcterms:modified xsi:type="dcterms:W3CDTF">2019-02-19T18:03:33Z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