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A121-0ADB-4D33-95FF-46E4B0D3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5400" b="1" dirty="0"/>
              <a:t>Hadoop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3815-F7EF-4E19-A093-7B920DE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74E856"/>
                </a:solidFill>
              </a:rPr>
              <a:t>Hadoop Performance Optimization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B3E-2738-497B-BA29-597FF1AF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26" name="Picture 2" descr="Image result for hadoop">
            <a:extLst>
              <a:ext uri="{FF2B5EF4-FFF2-40B4-BE49-F238E27FC236}">
                <a16:creationId xmlns:a16="http://schemas.microsoft.com/office/drawing/2014/main" id="{D2831393-074A-4025-9A42-0F1D46D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5" y="28992"/>
            <a:ext cx="5455917" cy="26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14C2B9F7-9833-45C9-916B-845425372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9B7ACC-D5C4-44BD-9908-9F1E4A171F0A}"/>
              </a:ext>
            </a:extLst>
          </p:cNvPr>
          <p:cNvSpPr txBox="1">
            <a:spLocks/>
          </p:cNvSpPr>
          <p:nvPr/>
        </p:nvSpPr>
        <p:spPr>
          <a:xfrm>
            <a:off x="6380483" y="2664047"/>
            <a:ext cx="5455917" cy="148047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Arial Narrow" panose="020B0606020202030204" pitchFamily="34" charset="0"/>
              </a:rPr>
              <a:t>Hadoop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0605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32"/>
    </mc:Choice>
    <mc:Fallback xmlns="">
      <p:transition spd="slow" advTm="25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Performance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Memory Tuning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Improving IO Performance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Minimizing the Disk Spill by Compressing Map Output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Tuning the Number of Mapper or Reducer Tasks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Writing a Combiner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Using Skewed Joins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Speculative Execution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ADE2CACE-08FF-4F69-9EAA-2507ADCE3B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41"/>
    </mc:Choice>
    <mc:Fallback xmlns="">
      <p:transition spd="slow" advTm="50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ADE2CACE-08FF-4F69-9EAA-2507ADCE3B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0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41"/>
    </mc:Choice>
    <mc:Fallback xmlns="">
      <p:transition spd="slow" advTm="50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ADE2CACE-08FF-4F69-9EAA-2507ADCE3B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41"/>
    </mc:Choice>
    <mc:Fallback xmlns="">
      <p:transition spd="slow" advTm="50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ADE2CACE-08FF-4F69-9EAA-2507ADCE3B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41"/>
    </mc:Choice>
    <mc:Fallback xmlns="">
      <p:transition spd="slow" advTm="50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ADE2CACE-08FF-4F69-9EAA-2507ADCE3B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41"/>
    </mc:Choice>
    <mc:Fallback xmlns="">
      <p:transition spd="slow" advTm="50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17D1BF5-2445-4C6E-976D-67D7F14185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5"/>
    </mc:Choice>
    <mc:Fallback xmlns="">
      <p:transition spd="slow" advTm="2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41</Words>
  <Application>Microsoft Office PowerPoint</Application>
  <PresentationFormat>Widescreen</PresentationFormat>
  <Paragraphs>22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Hadoop Tutorial</vt:lpstr>
      <vt:lpstr>Hadoop Performance Tuning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Viresh Kumar</dc:creator>
  <cp:lastModifiedBy>Viresh Kumar</cp:lastModifiedBy>
  <cp:revision>70</cp:revision>
  <dcterms:created xsi:type="dcterms:W3CDTF">2019-01-15T16:07:23Z</dcterms:created>
  <dcterms:modified xsi:type="dcterms:W3CDTF">2019-02-03T16:51:54Z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2019-01-15T16:09:44.3895198Z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