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A121-0ADB-4D33-95FF-46E4B0D3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Hadoop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93815-F7EF-4E19-A093-7B920DE7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74E856"/>
                </a:solidFill>
              </a:rPr>
              <a:t>MapReduce : What is Reducer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CB3E-2738-497B-BA29-597FF1AFC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1026" name="Picture 2" descr="Image result for hadoop">
            <a:extLst>
              <a:ext uri="{FF2B5EF4-FFF2-40B4-BE49-F238E27FC236}">
                <a16:creationId xmlns:a16="http://schemas.microsoft.com/office/drawing/2014/main" id="{D2831393-074A-4025-9A42-0F1D46DE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43" y="989022"/>
            <a:ext cx="5455917" cy="26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7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1D0518A-DF33-44FD-8DE0-7C05DC2801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38"/>
    </mc:Choice>
    <mc:Fallback xmlns="">
      <p:transition spd="slow" advTm="33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17D1BF5-2445-4C6E-976D-67D7F14185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5"/>
    </mc:Choice>
    <mc:Fallback xmlns="">
      <p:transition spd="slow" advTm="2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MapReduce is a programming model and an associated implementation for processing big data sets with a parallel, distributed algorithm on a cluster of nodes.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MapReduce</a:t>
            </a:r>
            <a:r>
              <a:rPr lang="en-US" dirty="0"/>
              <a:t> is the processing layer of </a:t>
            </a:r>
            <a:r>
              <a:rPr lang="en-US" b="1" dirty="0"/>
              <a:t>Hadoop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MapReduce programming model is designed for processing large volumes of data in parallel by dividing the work into a set of independent tasks.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Complete job which is submitted by the user to master is divided into small works called tasks and assigned to slaves.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Parallel processing distributed across the nodes make Hadoop MapReduce a powerful and efficient processing tool.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6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8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Hadoop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94C4060-8F23-4AD5-BD77-A256E74DAFA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5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404"/>
    </mc:Choice>
    <mc:Fallback xmlns="">
      <p:transition spd="slow" advTm="1044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50</Words>
  <Application>Microsoft Office PowerPoint</Application>
  <PresentationFormat>Widescreen</PresentationFormat>
  <Paragraphs>25</Paragraphs>
  <Slides>10</Slides>
  <Notes>0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Hadoop Tutorial</vt:lpstr>
      <vt:lpstr>Hadoop MapReduce</vt:lpstr>
      <vt:lpstr>Hadoop MapReduce</vt:lpstr>
      <vt:lpstr>Hadoop MapReduce</vt:lpstr>
      <vt:lpstr>Hadoop MapReduce</vt:lpstr>
      <vt:lpstr>Hadoop MapReduce</vt:lpstr>
      <vt:lpstr>Hadoop MapReduce</vt:lpstr>
      <vt:lpstr>Hadoop MapReduce</vt:lpstr>
      <vt:lpstr>Hadoop MapReduce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Tutorial</dc:title>
  <dc:creator>Viresh Kumar</dc:creator>
  <cp:lastModifiedBy>Viresh Kumar</cp:lastModifiedBy>
  <cp:revision>41</cp:revision>
  <dcterms:created xsi:type="dcterms:W3CDTF">2019-01-15T16:07:23Z</dcterms:created>
  <dcterms:modified xsi:type="dcterms:W3CDTF">2019-01-27T05:29:13Z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2019-01-15T16:09:44.3895198Z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