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496415"/>
            <a:ext cx="11139854" cy="930447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highlight>
                  <a:srgbClr val="000000"/>
                </a:highlight>
              </a:rPr>
              <a:t>Hadoop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247" y="5658977"/>
            <a:ext cx="9144000" cy="42000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74E856"/>
                </a:solidFill>
                <a:highlight>
                  <a:srgbClr val="FF00FF"/>
                </a:highlight>
              </a:rPr>
              <a:t>Small File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319F0F12-E6B3-4240-9291-67BF48D894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22"/>
    </mc:Choice>
    <mc:Fallback>
      <p:transition spd="slow" advTm="23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B0F1819-5903-405A-9F29-154CCC49A7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7"/>
    </mc:Choice>
    <mc:Fallback xmlns="">
      <p:transition spd="slow" advTm="23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22</Words>
  <Application>Microsoft Office PowerPoint</Application>
  <PresentationFormat>Widescreen</PresentationFormat>
  <Paragraphs>15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Hadoop Interview Questions</vt:lpstr>
      <vt:lpstr>Rack Awareness</vt:lpstr>
      <vt:lpstr>Rack Awareness</vt:lpstr>
      <vt:lpstr>Rack Awareness</vt:lpstr>
      <vt:lpstr>Rack Awareness</vt:lpstr>
      <vt:lpstr>Rack Awareness</vt:lpstr>
      <vt:lpstr>Rack Awareness</vt:lpstr>
      <vt:lpstr>Rack Awareness</vt:lpstr>
      <vt:lpstr>Rack Awareness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52</cp:revision>
  <dcterms:created xsi:type="dcterms:W3CDTF">2019-01-15T16:07:23Z</dcterms:created>
  <dcterms:modified xsi:type="dcterms:W3CDTF">2019-02-17T16:08:50Z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2019-01-15T16:09:44.3895198Z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