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3" r:id="rId3"/>
    <p:sldId id="28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2-17T14:45:21.2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15931 8143 0,'-305'305'16,"102"-77"-8,26-76 1,101-101 3,-26 0 3,51-26-3,1 0 0,24-25-7,1 0 3,25-76 4,0-152-5,101-102 3,26 76 0,-25-25-3,25 51 2,-51 51-2,0 50 1,0 51 5,-25 25-4,-26 0-1,0-25 3,1 76-1,-1-25 0,-25-1 11,0 1 8,0 76 51,-101 228-69,-1 51-2,26-128 1,0-24 0,51-51 0,25-76 3,0-26-6,0 26 3,0-26 0,0 0-1,25 1 2,0-26-2,26 25 11,-26-25-7,1 0-5,-1 0 11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496415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highlight>
                  <a:srgbClr val="000000"/>
                </a:highlight>
              </a:rPr>
              <a:t>Hadoop Scenario Based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247" y="5658977"/>
            <a:ext cx="9144000" cy="420001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74E856"/>
                </a:solidFill>
                <a:highlight>
                  <a:srgbClr val="FF00FF"/>
                </a:highlight>
              </a:rPr>
              <a:t>DataFrame</a:t>
            </a:r>
            <a:r>
              <a:rPr lang="en-US" sz="4800" b="1" dirty="0">
                <a:solidFill>
                  <a:srgbClr val="74E856"/>
                </a:solidFill>
                <a:highlight>
                  <a:srgbClr val="FF00FF"/>
                </a:highlight>
              </a:rPr>
              <a:t> Missing Join Problem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6E2742-92D9-471E-8021-089C5C181F7F}"/>
                  </a:ext>
                </a:extLst>
              </p14:cNvPr>
              <p14:cNvContentPartPr/>
              <p14:nvPr/>
            </p14:nvContentPartPr>
            <p14:xfrm>
              <a:off x="5369760" y="2502360"/>
              <a:ext cx="365760" cy="73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6E2742-92D9-471E-8021-089C5C181F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3920" y="2439000"/>
                <a:ext cx="397080" cy="8575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2F947CC-31A9-48E5-A508-CBD8E2BB20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62"/>
    </mc:Choice>
    <mc:Fallback>
      <p:transition spd="slow" advTm="45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3200" b="1" dirty="0"/>
              <a:t>Hadoop Scenarios Based Question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B00C73B-15F2-4F01-A627-8921B17513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DA70A-2461-44AA-B457-B17989FF17C6}"/>
              </a:ext>
            </a:extLst>
          </p:cNvPr>
          <p:cNvSpPr/>
          <p:nvPr/>
        </p:nvSpPr>
        <p:spPr>
          <a:xfrm>
            <a:off x="838200" y="1066800"/>
            <a:ext cx="10327640" cy="553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highlight>
                  <a:srgbClr val="00FFFF"/>
                </a:highlight>
              </a:rPr>
              <a:t>What’s problematic about the code such that it might tear down the whole cluster, and how can it be solved?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categoryNodesWithChildren</a:t>
            </a:r>
            <a:r>
              <a:rPr lang="en-US" dirty="0"/>
              <a:t>: Map[Int, Set[Int]] =</a:t>
            </a:r>
          </a:p>
          <a:p>
            <a:r>
              <a:rPr lang="en-US" dirty="0"/>
              <a:t>   Map(0 -&gt; Set(1, 2, 3),</a:t>
            </a:r>
          </a:p>
          <a:p>
            <a:r>
              <a:rPr lang="en-US" dirty="0"/>
              <a:t>     1 -&gt; Set(4, 5),</a:t>
            </a:r>
          </a:p>
          <a:p>
            <a:r>
              <a:rPr lang="en-US" dirty="0"/>
              <a:t>     2 -&gt; Set(6, 7),</a:t>
            </a:r>
          </a:p>
          <a:p>
            <a:r>
              <a:rPr lang="en-US" dirty="0"/>
              <a:t>     3 -&gt; Set(8),</a:t>
            </a:r>
          </a:p>
          <a:p>
            <a:r>
              <a:rPr lang="en-US" dirty="0"/>
              <a:t>     7 -&gt; Set(9, 10)</a:t>
            </a:r>
          </a:p>
          <a:p>
            <a:r>
              <a:rPr lang="en-US" dirty="0"/>
              <a:t>   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sparkSession.udf.register</a:t>
            </a:r>
            <a:r>
              <a:rPr lang="en-US" dirty="0"/>
              <a:t>("</a:t>
            </a:r>
            <a:r>
              <a:rPr lang="en-US" dirty="0" err="1"/>
              <a:t>isChildOf</a:t>
            </a:r>
            <a:r>
              <a:rPr lang="en-US" dirty="0"/>
              <a:t>", (</a:t>
            </a:r>
            <a:r>
              <a:rPr lang="en-US" dirty="0" err="1"/>
              <a:t>nodeId</a:t>
            </a:r>
            <a:r>
              <a:rPr lang="en-US" dirty="0"/>
              <a:t>: Int, </a:t>
            </a:r>
            <a:r>
              <a:rPr lang="en-US" dirty="0" err="1"/>
              <a:t>parentNodeId</a:t>
            </a:r>
            <a:r>
              <a:rPr lang="en-US" dirty="0"/>
              <a:t>: Int) =&gt;  </a:t>
            </a:r>
          </a:p>
          <a:p>
            <a:r>
              <a:rPr lang="en-US" dirty="0"/>
              <a:t> </a:t>
            </a:r>
            <a:r>
              <a:rPr lang="en-US" dirty="0" err="1"/>
              <a:t>nodeId</a:t>
            </a:r>
            <a:r>
              <a:rPr lang="en-US" dirty="0"/>
              <a:t> != </a:t>
            </a:r>
            <a:r>
              <a:rPr lang="en-US" dirty="0" err="1"/>
              <a:t>parentNodeId</a:t>
            </a:r>
            <a:r>
              <a:rPr lang="en-US" dirty="0"/>
              <a:t> &amp;&amp; </a:t>
            </a:r>
            <a:r>
              <a:rPr lang="en-US" dirty="0" err="1"/>
              <a:t>categoryNodesWithChildren.getOrElse</a:t>
            </a:r>
            <a:r>
              <a:rPr lang="en-US" dirty="0"/>
              <a:t>(</a:t>
            </a:r>
            <a:r>
              <a:rPr lang="en-US" dirty="0" err="1"/>
              <a:t>nodeId</a:t>
            </a:r>
            <a:r>
              <a:rPr lang="en-US" dirty="0"/>
              <a:t>, Set[Int]()).contains(</a:t>
            </a:r>
            <a:r>
              <a:rPr lang="en-US" dirty="0" err="1"/>
              <a:t>parentNodeId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6584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94"/>
    </mc:Choice>
    <mc:Fallback>
      <p:transition spd="slow" advTm="60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3200" b="1" dirty="0"/>
              <a:t>Hadoop Scenarios Based Question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B00C73B-15F2-4F01-A627-8921B17513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2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94"/>
    </mc:Choice>
    <mc:Fallback>
      <p:transition spd="slow" advTm="60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EE13F01-AA6A-4BC3-B52C-E3C2AA4233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0"/>
    </mc:Choice>
    <mc:Fallback>
      <p:transition spd="slow" advTm="6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137</Words>
  <Application>Microsoft Office PowerPoint</Application>
  <PresentationFormat>Widescreen</PresentationFormat>
  <Paragraphs>23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Hadoop Scenario Based Questions</vt:lpstr>
      <vt:lpstr>Hadoop Scenarios Based Question</vt:lpstr>
      <vt:lpstr>Hadoop Scenarios Based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187</cp:revision>
  <dcterms:created xsi:type="dcterms:W3CDTF">2018-12-28T03:34:44Z</dcterms:created>
  <dcterms:modified xsi:type="dcterms:W3CDTF">2019-03-11T19:21:10Z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