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4" r:id="rId3"/>
    <p:sldId id="28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8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714ABBD-36D7-4FBB-B24B-3467DF6C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75A5EE-43ED-44A7-8EAE-B2201B3C3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10F4B8-5F62-4AF9-B486-35A3A85F3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1CEF6E-65F7-41CB-AD6D-6E84D812C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0" y="385673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Start </a:t>
            </a:r>
            <a:r>
              <a:rPr lang="en-US" sz="2800" b="1" dirty="0" err="1">
                <a:latin typeface="+mn-lt"/>
              </a:rPr>
              <a:t>BackWards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Start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BackWards</a:t>
            </a:r>
            <a:endParaRPr lang="en-US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09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0" y="385673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Start </a:t>
            </a:r>
            <a:r>
              <a:rPr lang="en-US" sz="2800" b="1" dirty="0" err="1">
                <a:latin typeface="+mn-lt"/>
              </a:rPr>
              <a:t>BackWards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Start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BackWards</a:t>
            </a:r>
            <a:endParaRPr lang="en-US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474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0" y="385673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Start </a:t>
            </a:r>
            <a:r>
              <a:rPr lang="en-US" sz="2800" b="1" dirty="0" err="1">
                <a:latin typeface="+mn-lt"/>
              </a:rPr>
              <a:t>BackWards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DEMO</a:t>
            </a:r>
            <a:endParaRPr lang="en-US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484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20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Start BackWards</vt:lpstr>
      <vt:lpstr>Start BackWards</vt:lpstr>
      <vt:lpstr>Start BackWards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11</cp:revision>
  <dcterms:created xsi:type="dcterms:W3CDTF">2020-05-01T09:24:21Z</dcterms:created>
  <dcterms:modified xsi:type="dcterms:W3CDTF">2020-11-02T13:03:37Z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2020-05-01T09:24:26.0451667Z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30e7de3d-1603-4928-bf96-7c808abbb1ec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