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8" r:id="rId2"/>
    <p:sldId id="274" r:id="rId3"/>
    <p:sldId id="281" r:id="rId4"/>
    <p:sldId id="282" r:id="rId5"/>
    <p:sldId id="283" r:id="rId6"/>
    <p:sldId id="284" r:id="rId7"/>
    <p:sldId id="285" r:id="rId8"/>
    <p:sldId id="287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5" autoAdjust="0"/>
    <p:restoredTop sz="94660"/>
  </p:normalViewPr>
  <p:slideViewPr>
    <p:cSldViewPr snapToGrid="0">
      <p:cViewPr varScale="1">
        <p:scale>
          <a:sx n="62" d="100"/>
          <a:sy n="62" d="100"/>
        </p:scale>
        <p:origin x="65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FE305-1817-4044-8E0A-C43C142ADDA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62BA117-DBF4-4F02-BDD2-DABA18C36977}">
      <dgm:prSet/>
      <dgm:spPr/>
      <dgm:t>
        <a:bodyPr/>
        <a:lstStyle/>
        <a:p>
          <a:r>
            <a:rPr lang="en-US" b="1" i="0" dirty="0"/>
            <a:t>1. Goal</a:t>
          </a:r>
          <a:endParaRPr lang="en-US" dirty="0"/>
        </a:p>
      </dgm:t>
    </dgm:pt>
    <dgm:pt modelId="{A51ACE9E-462C-4A9B-8ADD-DC92256459C3}" type="parTrans" cxnId="{5E27DCD0-2F0F-49AA-A1FD-0C0E1654347B}">
      <dgm:prSet/>
      <dgm:spPr/>
      <dgm:t>
        <a:bodyPr/>
        <a:lstStyle/>
        <a:p>
          <a:endParaRPr lang="en-US"/>
        </a:p>
      </dgm:t>
    </dgm:pt>
    <dgm:pt modelId="{83061C10-9006-44D7-A15F-8739688B6FB3}" type="sibTrans" cxnId="{5E27DCD0-2F0F-49AA-A1FD-0C0E1654347B}">
      <dgm:prSet/>
      <dgm:spPr/>
      <dgm:t>
        <a:bodyPr/>
        <a:lstStyle/>
        <a:p>
          <a:endParaRPr lang="en-US"/>
        </a:p>
      </dgm:t>
    </dgm:pt>
    <dgm:pt modelId="{1860BF73-FBC5-443E-8D8E-BC5C5DF66B1B}">
      <dgm:prSet/>
      <dgm:spPr/>
      <dgm:t>
        <a:bodyPr/>
        <a:lstStyle/>
        <a:p>
          <a:r>
            <a:rPr lang="en-US" b="1" i="0"/>
            <a:t>2. Practical Knowledge gaining</a:t>
          </a:r>
          <a:endParaRPr lang="en-US"/>
        </a:p>
      </dgm:t>
    </dgm:pt>
    <dgm:pt modelId="{9777BCD3-8EC1-496E-AE05-7F89942269E7}" type="parTrans" cxnId="{715F69AF-DE79-4976-A08F-895DE2A33B5D}">
      <dgm:prSet/>
      <dgm:spPr/>
      <dgm:t>
        <a:bodyPr/>
        <a:lstStyle/>
        <a:p>
          <a:endParaRPr lang="en-US"/>
        </a:p>
      </dgm:t>
    </dgm:pt>
    <dgm:pt modelId="{10EDC5F4-58CB-4E12-B73C-428FB50A24AF}" type="sibTrans" cxnId="{715F69AF-DE79-4976-A08F-895DE2A33B5D}">
      <dgm:prSet/>
      <dgm:spPr/>
      <dgm:t>
        <a:bodyPr/>
        <a:lstStyle/>
        <a:p>
          <a:endParaRPr lang="en-US"/>
        </a:p>
      </dgm:t>
    </dgm:pt>
    <dgm:pt modelId="{8A0B406E-D86A-41EF-84FD-861572734921}">
      <dgm:prSet/>
      <dgm:spPr/>
      <dgm:t>
        <a:bodyPr/>
        <a:lstStyle/>
        <a:p>
          <a:r>
            <a:rPr lang="en-US" b="1" i="0"/>
            <a:t>3. Start Backwards</a:t>
          </a:r>
          <a:endParaRPr lang="en-US"/>
        </a:p>
      </dgm:t>
    </dgm:pt>
    <dgm:pt modelId="{5EF3960D-01D2-443E-863F-DC92371F9683}" type="parTrans" cxnId="{D8A2A779-9A32-418C-86F2-41A3FED23AE7}">
      <dgm:prSet/>
      <dgm:spPr/>
      <dgm:t>
        <a:bodyPr/>
        <a:lstStyle/>
        <a:p>
          <a:endParaRPr lang="en-US"/>
        </a:p>
      </dgm:t>
    </dgm:pt>
    <dgm:pt modelId="{352A0F77-3919-4BE9-B8A4-379DE8647D97}" type="sibTrans" cxnId="{D8A2A779-9A32-418C-86F2-41A3FED23AE7}">
      <dgm:prSet/>
      <dgm:spPr/>
      <dgm:t>
        <a:bodyPr/>
        <a:lstStyle/>
        <a:p>
          <a:endParaRPr lang="en-US"/>
        </a:p>
      </dgm:t>
    </dgm:pt>
    <dgm:pt modelId="{ACCEA312-0B17-4CC9-A308-1D1E3D91A061}">
      <dgm:prSet/>
      <dgm:spPr/>
      <dgm:t>
        <a:bodyPr/>
        <a:lstStyle/>
        <a:p>
          <a:r>
            <a:rPr lang="en-US" b="1" i="0"/>
            <a:t>4. Current Background Self Analysis</a:t>
          </a:r>
          <a:endParaRPr lang="en-US"/>
        </a:p>
      </dgm:t>
    </dgm:pt>
    <dgm:pt modelId="{56880688-AEEF-4FDF-8521-663430CC980C}" type="parTrans" cxnId="{3E5E89D1-2C67-427F-8FAF-FFB699FD83A3}">
      <dgm:prSet/>
      <dgm:spPr/>
      <dgm:t>
        <a:bodyPr/>
        <a:lstStyle/>
        <a:p>
          <a:endParaRPr lang="en-US"/>
        </a:p>
      </dgm:t>
    </dgm:pt>
    <dgm:pt modelId="{BF016D65-4470-499E-AC56-BD8DD04E45C3}" type="sibTrans" cxnId="{3E5E89D1-2C67-427F-8FAF-FFB699FD83A3}">
      <dgm:prSet/>
      <dgm:spPr/>
      <dgm:t>
        <a:bodyPr/>
        <a:lstStyle/>
        <a:p>
          <a:endParaRPr lang="en-US"/>
        </a:p>
      </dgm:t>
    </dgm:pt>
    <dgm:pt modelId="{B7442003-DB29-410E-BEB7-D61BB82DE44F}">
      <dgm:prSet/>
      <dgm:spPr/>
      <dgm:t>
        <a:bodyPr/>
        <a:lstStyle/>
        <a:p>
          <a:r>
            <a:rPr lang="en-US" b="1" i="0"/>
            <a:t>5.  Study/practice material</a:t>
          </a:r>
          <a:endParaRPr lang="en-US"/>
        </a:p>
      </dgm:t>
    </dgm:pt>
    <dgm:pt modelId="{DFDD9F88-9ADE-4787-BC98-8C81CB3C05A3}" type="parTrans" cxnId="{232B22EE-A169-4007-8619-C198D54C095E}">
      <dgm:prSet/>
      <dgm:spPr/>
      <dgm:t>
        <a:bodyPr/>
        <a:lstStyle/>
        <a:p>
          <a:endParaRPr lang="en-US"/>
        </a:p>
      </dgm:t>
    </dgm:pt>
    <dgm:pt modelId="{802DF3F5-BA80-46D3-9B3A-D4A092213501}" type="sibTrans" cxnId="{232B22EE-A169-4007-8619-C198D54C095E}">
      <dgm:prSet/>
      <dgm:spPr/>
      <dgm:t>
        <a:bodyPr/>
        <a:lstStyle/>
        <a:p>
          <a:endParaRPr lang="en-US"/>
        </a:p>
      </dgm:t>
    </dgm:pt>
    <dgm:pt modelId="{9DF7EDB7-E052-4795-8413-35DF2A1D4ECA}">
      <dgm:prSet/>
      <dgm:spPr/>
      <dgm:t>
        <a:bodyPr/>
        <a:lstStyle/>
        <a:p>
          <a:r>
            <a:rPr lang="en-US" b="1" i="0"/>
            <a:t>6. Identifying Use Cases</a:t>
          </a:r>
          <a:endParaRPr lang="en-US"/>
        </a:p>
      </dgm:t>
    </dgm:pt>
    <dgm:pt modelId="{30D430E7-B505-4524-985A-1F6E41D7E910}" type="parTrans" cxnId="{D941EE5A-3243-48BD-8C94-6AC6BC068EA4}">
      <dgm:prSet/>
      <dgm:spPr/>
      <dgm:t>
        <a:bodyPr/>
        <a:lstStyle/>
        <a:p>
          <a:endParaRPr lang="en-US"/>
        </a:p>
      </dgm:t>
    </dgm:pt>
    <dgm:pt modelId="{202ACBB6-D358-461C-A029-6D57B562DD5B}" type="sibTrans" cxnId="{D941EE5A-3243-48BD-8C94-6AC6BC068EA4}">
      <dgm:prSet/>
      <dgm:spPr/>
      <dgm:t>
        <a:bodyPr/>
        <a:lstStyle/>
        <a:p>
          <a:endParaRPr lang="en-US"/>
        </a:p>
      </dgm:t>
    </dgm:pt>
    <dgm:pt modelId="{9F99511F-046D-466F-93AA-23FD6A11FCC3}" type="pres">
      <dgm:prSet presAssocID="{AD9FE305-1817-4044-8E0A-C43C142ADDA5}" presName="linear" presStyleCnt="0">
        <dgm:presLayoutVars>
          <dgm:animLvl val="lvl"/>
          <dgm:resizeHandles val="exact"/>
        </dgm:presLayoutVars>
      </dgm:prSet>
      <dgm:spPr/>
    </dgm:pt>
    <dgm:pt modelId="{85C8B830-771A-4AE8-8B05-31E0EB800B5E}" type="pres">
      <dgm:prSet presAssocID="{562BA117-DBF4-4F02-BDD2-DABA18C3697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58BC5E9-9437-49D6-927A-6A90DBEB23A1}" type="pres">
      <dgm:prSet presAssocID="{83061C10-9006-44D7-A15F-8739688B6FB3}" presName="spacer" presStyleCnt="0"/>
      <dgm:spPr/>
    </dgm:pt>
    <dgm:pt modelId="{20D3D1BF-E439-47D9-A876-7295BD8565E6}" type="pres">
      <dgm:prSet presAssocID="{1860BF73-FBC5-443E-8D8E-BC5C5DF66B1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463B7B8-833B-4794-9BB8-494713070E47}" type="pres">
      <dgm:prSet presAssocID="{10EDC5F4-58CB-4E12-B73C-428FB50A24AF}" presName="spacer" presStyleCnt="0"/>
      <dgm:spPr/>
    </dgm:pt>
    <dgm:pt modelId="{440583C3-FA6F-4C87-8884-FC408A3C4972}" type="pres">
      <dgm:prSet presAssocID="{8A0B406E-D86A-41EF-84FD-86157273492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178326B-F511-419A-9245-FAF8B05F3476}" type="pres">
      <dgm:prSet presAssocID="{352A0F77-3919-4BE9-B8A4-379DE8647D97}" presName="spacer" presStyleCnt="0"/>
      <dgm:spPr/>
    </dgm:pt>
    <dgm:pt modelId="{A66E2566-AE67-4D39-9396-C2B0FEAC432A}" type="pres">
      <dgm:prSet presAssocID="{ACCEA312-0B17-4CC9-A308-1D1E3D91A06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CBEB8FA-30DB-4D92-8204-A062D3866DDF}" type="pres">
      <dgm:prSet presAssocID="{BF016D65-4470-499E-AC56-BD8DD04E45C3}" presName="spacer" presStyleCnt="0"/>
      <dgm:spPr/>
    </dgm:pt>
    <dgm:pt modelId="{586A9AE9-3529-426B-8C2C-E8518AB0D29F}" type="pres">
      <dgm:prSet presAssocID="{B7442003-DB29-410E-BEB7-D61BB82DE44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451AC00-29C8-47C5-AF0B-C745FAE6B831}" type="pres">
      <dgm:prSet presAssocID="{802DF3F5-BA80-46D3-9B3A-D4A092213501}" presName="spacer" presStyleCnt="0"/>
      <dgm:spPr/>
    </dgm:pt>
    <dgm:pt modelId="{DFEB4E13-D739-4AE6-B22E-973BE17537F0}" type="pres">
      <dgm:prSet presAssocID="{9DF7EDB7-E052-4795-8413-35DF2A1D4EC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D19FC23-014A-4D6B-B1FA-DE4C2EA9EE4A}" type="presOf" srcId="{1860BF73-FBC5-443E-8D8E-BC5C5DF66B1B}" destId="{20D3D1BF-E439-47D9-A876-7295BD8565E6}" srcOrd="0" destOrd="0" presId="urn:microsoft.com/office/officeart/2005/8/layout/vList2"/>
    <dgm:cxn modelId="{2953E025-8D11-4B22-882F-0EA5324D0F3C}" type="presOf" srcId="{B7442003-DB29-410E-BEB7-D61BB82DE44F}" destId="{586A9AE9-3529-426B-8C2C-E8518AB0D29F}" srcOrd="0" destOrd="0" presId="urn:microsoft.com/office/officeart/2005/8/layout/vList2"/>
    <dgm:cxn modelId="{19FA935F-5F63-43DF-91C7-1BAF14A25AA7}" type="presOf" srcId="{8A0B406E-D86A-41EF-84FD-861572734921}" destId="{440583C3-FA6F-4C87-8884-FC408A3C4972}" srcOrd="0" destOrd="0" presId="urn:microsoft.com/office/officeart/2005/8/layout/vList2"/>
    <dgm:cxn modelId="{D8A2A779-9A32-418C-86F2-41A3FED23AE7}" srcId="{AD9FE305-1817-4044-8E0A-C43C142ADDA5}" destId="{8A0B406E-D86A-41EF-84FD-861572734921}" srcOrd="2" destOrd="0" parTransId="{5EF3960D-01D2-443E-863F-DC92371F9683}" sibTransId="{352A0F77-3919-4BE9-B8A4-379DE8647D97}"/>
    <dgm:cxn modelId="{D941EE5A-3243-48BD-8C94-6AC6BC068EA4}" srcId="{AD9FE305-1817-4044-8E0A-C43C142ADDA5}" destId="{9DF7EDB7-E052-4795-8413-35DF2A1D4ECA}" srcOrd="5" destOrd="0" parTransId="{30D430E7-B505-4524-985A-1F6E41D7E910}" sibTransId="{202ACBB6-D358-461C-A029-6D57B562DD5B}"/>
    <dgm:cxn modelId="{715F69AF-DE79-4976-A08F-895DE2A33B5D}" srcId="{AD9FE305-1817-4044-8E0A-C43C142ADDA5}" destId="{1860BF73-FBC5-443E-8D8E-BC5C5DF66B1B}" srcOrd="1" destOrd="0" parTransId="{9777BCD3-8EC1-496E-AE05-7F89942269E7}" sibTransId="{10EDC5F4-58CB-4E12-B73C-428FB50A24AF}"/>
    <dgm:cxn modelId="{B5CC8FC1-66B2-4DC7-B5D8-40C4AEE63429}" type="presOf" srcId="{562BA117-DBF4-4F02-BDD2-DABA18C36977}" destId="{85C8B830-771A-4AE8-8B05-31E0EB800B5E}" srcOrd="0" destOrd="0" presId="urn:microsoft.com/office/officeart/2005/8/layout/vList2"/>
    <dgm:cxn modelId="{9EA4C9C1-1983-4889-8838-0B529536EE64}" type="presOf" srcId="{9DF7EDB7-E052-4795-8413-35DF2A1D4ECA}" destId="{DFEB4E13-D739-4AE6-B22E-973BE17537F0}" srcOrd="0" destOrd="0" presId="urn:microsoft.com/office/officeart/2005/8/layout/vList2"/>
    <dgm:cxn modelId="{5E27DCD0-2F0F-49AA-A1FD-0C0E1654347B}" srcId="{AD9FE305-1817-4044-8E0A-C43C142ADDA5}" destId="{562BA117-DBF4-4F02-BDD2-DABA18C36977}" srcOrd="0" destOrd="0" parTransId="{A51ACE9E-462C-4A9B-8ADD-DC92256459C3}" sibTransId="{83061C10-9006-44D7-A15F-8739688B6FB3}"/>
    <dgm:cxn modelId="{3E5E89D1-2C67-427F-8FAF-FFB699FD83A3}" srcId="{AD9FE305-1817-4044-8E0A-C43C142ADDA5}" destId="{ACCEA312-0B17-4CC9-A308-1D1E3D91A061}" srcOrd="3" destOrd="0" parTransId="{56880688-AEEF-4FDF-8521-663430CC980C}" sibTransId="{BF016D65-4470-499E-AC56-BD8DD04E45C3}"/>
    <dgm:cxn modelId="{232B22EE-A169-4007-8619-C198D54C095E}" srcId="{AD9FE305-1817-4044-8E0A-C43C142ADDA5}" destId="{B7442003-DB29-410E-BEB7-D61BB82DE44F}" srcOrd="4" destOrd="0" parTransId="{DFDD9F88-9ADE-4787-BC98-8C81CB3C05A3}" sibTransId="{802DF3F5-BA80-46D3-9B3A-D4A092213501}"/>
    <dgm:cxn modelId="{B298CEF5-548B-4897-8F57-E44188D947FF}" type="presOf" srcId="{ACCEA312-0B17-4CC9-A308-1D1E3D91A061}" destId="{A66E2566-AE67-4D39-9396-C2B0FEAC432A}" srcOrd="0" destOrd="0" presId="urn:microsoft.com/office/officeart/2005/8/layout/vList2"/>
    <dgm:cxn modelId="{03BF2BF6-84BC-4A9E-B63B-FD75169487B7}" type="presOf" srcId="{AD9FE305-1817-4044-8E0A-C43C142ADDA5}" destId="{9F99511F-046D-466F-93AA-23FD6A11FCC3}" srcOrd="0" destOrd="0" presId="urn:microsoft.com/office/officeart/2005/8/layout/vList2"/>
    <dgm:cxn modelId="{AE1BC80A-4B46-48D9-9D0F-81FE5213A744}" type="presParOf" srcId="{9F99511F-046D-466F-93AA-23FD6A11FCC3}" destId="{85C8B830-771A-4AE8-8B05-31E0EB800B5E}" srcOrd="0" destOrd="0" presId="urn:microsoft.com/office/officeart/2005/8/layout/vList2"/>
    <dgm:cxn modelId="{119829F3-620D-44A1-BEAC-B4661BED735A}" type="presParOf" srcId="{9F99511F-046D-466F-93AA-23FD6A11FCC3}" destId="{258BC5E9-9437-49D6-927A-6A90DBEB23A1}" srcOrd="1" destOrd="0" presId="urn:microsoft.com/office/officeart/2005/8/layout/vList2"/>
    <dgm:cxn modelId="{E9BC3A3E-4EF1-49B7-9849-A5DC92F3B0D4}" type="presParOf" srcId="{9F99511F-046D-466F-93AA-23FD6A11FCC3}" destId="{20D3D1BF-E439-47D9-A876-7295BD8565E6}" srcOrd="2" destOrd="0" presId="urn:microsoft.com/office/officeart/2005/8/layout/vList2"/>
    <dgm:cxn modelId="{6F41D5C0-A5B8-4985-AA34-94F3EDDE316D}" type="presParOf" srcId="{9F99511F-046D-466F-93AA-23FD6A11FCC3}" destId="{8463B7B8-833B-4794-9BB8-494713070E47}" srcOrd="3" destOrd="0" presId="urn:microsoft.com/office/officeart/2005/8/layout/vList2"/>
    <dgm:cxn modelId="{DF46F609-C61A-4AF1-928A-2F1A6547AB64}" type="presParOf" srcId="{9F99511F-046D-466F-93AA-23FD6A11FCC3}" destId="{440583C3-FA6F-4C87-8884-FC408A3C4972}" srcOrd="4" destOrd="0" presId="urn:microsoft.com/office/officeart/2005/8/layout/vList2"/>
    <dgm:cxn modelId="{D04CEFA8-97C8-4E33-A2C2-202456693075}" type="presParOf" srcId="{9F99511F-046D-466F-93AA-23FD6A11FCC3}" destId="{E178326B-F511-419A-9245-FAF8B05F3476}" srcOrd="5" destOrd="0" presId="urn:microsoft.com/office/officeart/2005/8/layout/vList2"/>
    <dgm:cxn modelId="{EEA8CB85-5757-4AB7-B6DF-B064876654E2}" type="presParOf" srcId="{9F99511F-046D-466F-93AA-23FD6A11FCC3}" destId="{A66E2566-AE67-4D39-9396-C2B0FEAC432A}" srcOrd="6" destOrd="0" presId="urn:microsoft.com/office/officeart/2005/8/layout/vList2"/>
    <dgm:cxn modelId="{7F8FE5DB-4492-4AF8-8563-8318105AC263}" type="presParOf" srcId="{9F99511F-046D-466F-93AA-23FD6A11FCC3}" destId="{DCBEB8FA-30DB-4D92-8204-A062D3866DDF}" srcOrd="7" destOrd="0" presId="urn:microsoft.com/office/officeart/2005/8/layout/vList2"/>
    <dgm:cxn modelId="{5563EA06-E61B-42D9-9F11-FFB00D4A639B}" type="presParOf" srcId="{9F99511F-046D-466F-93AA-23FD6A11FCC3}" destId="{586A9AE9-3529-426B-8C2C-E8518AB0D29F}" srcOrd="8" destOrd="0" presId="urn:microsoft.com/office/officeart/2005/8/layout/vList2"/>
    <dgm:cxn modelId="{DE2F4F35-0905-4874-B07A-124428AD01C2}" type="presParOf" srcId="{9F99511F-046D-466F-93AA-23FD6A11FCC3}" destId="{F451AC00-29C8-47C5-AF0B-C745FAE6B831}" srcOrd="9" destOrd="0" presId="urn:microsoft.com/office/officeart/2005/8/layout/vList2"/>
    <dgm:cxn modelId="{0D036B56-BA54-466B-8977-F4D54514A6E0}" type="presParOf" srcId="{9F99511F-046D-466F-93AA-23FD6A11FCC3}" destId="{DFEB4E13-D739-4AE6-B22E-973BE17537F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8B830-771A-4AE8-8B05-31E0EB800B5E}">
      <dsp:nvSpPr>
        <dsp:cNvPr id="0" name=""/>
        <dsp:cNvSpPr/>
      </dsp:nvSpPr>
      <dsp:spPr>
        <a:xfrm>
          <a:off x="0" y="147754"/>
          <a:ext cx="6594475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dirty="0"/>
            <a:t>1. Goal</a:t>
          </a:r>
          <a:endParaRPr lang="en-US" sz="3300" kern="1200" dirty="0"/>
        </a:p>
      </dsp:txBody>
      <dsp:txXfrm>
        <a:off x="38638" y="186392"/>
        <a:ext cx="6517199" cy="714229"/>
      </dsp:txXfrm>
    </dsp:sp>
    <dsp:sp modelId="{20D3D1BF-E439-47D9-A876-7295BD8565E6}">
      <dsp:nvSpPr>
        <dsp:cNvPr id="0" name=""/>
        <dsp:cNvSpPr/>
      </dsp:nvSpPr>
      <dsp:spPr>
        <a:xfrm>
          <a:off x="0" y="1034299"/>
          <a:ext cx="6594475" cy="791505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/>
            <a:t>2. Practical Knowledge gaining</a:t>
          </a:r>
          <a:endParaRPr lang="en-US" sz="3300" kern="1200"/>
        </a:p>
      </dsp:txBody>
      <dsp:txXfrm>
        <a:off x="38638" y="1072937"/>
        <a:ext cx="6517199" cy="714229"/>
      </dsp:txXfrm>
    </dsp:sp>
    <dsp:sp modelId="{440583C3-FA6F-4C87-8884-FC408A3C4972}">
      <dsp:nvSpPr>
        <dsp:cNvPr id="0" name=""/>
        <dsp:cNvSpPr/>
      </dsp:nvSpPr>
      <dsp:spPr>
        <a:xfrm>
          <a:off x="0" y="1920844"/>
          <a:ext cx="6594475" cy="791505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/>
            <a:t>3. Start Backwards</a:t>
          </a:r>
          <a:endParaRPr lang="en-US" sz="3300" kern="1200"/>
        </a:p>
      </dsp:txBody>
      <dsp:txXfrm>
        <a:off x="38638" y="1959482"/>
        <a:ext cx="6517199" cy="714229"/>
      </dsp:txXfrm>
    </dsp:sp>
    <dsp:sp modelId="{A66E2566-AE67-4D39-9396-C2B0FEAC432A}">
      <dsp:nvSpPr>
        <dsp:cNvPr id="0" name=""/>
        <dsp:cNvSpPr/>
      </dsp:nvSpPr>
      <dsp:spPr>
        <a:xfrm>
          <a:off x="0" y="2807389"/>
          <a:ext cx="6594475" cy="791505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/>
            <a:t>4. Current Background Self Analysis</a:t>
          </a:r>
          <a:endParaRPr lang="en-US" sz="3300" kern="1200"/>
        </a:p>
      </dsp:txBody>
      <dsp:txXfrm>
        <a:off x="38638" y="2846027"/>
        <a:ext cx="6517199" cy="714229"/>
      </dsp:txXfrm>
    </dsp:sp>
    <dsp:sp modelId="{586A9AE9-3529-426B-8C2C-E8518AB0D29F}">
      <dsp:nvSpPr>
        <dsp:cNvPr id="0" name=""/>
        <dsp:cNvSpPr/>
      </dsp:nvSpPr>
      <dsp:spPr>
        <a:xfrm>
          <a:off x="0" y="3693934"/>
          <a:ext cx="6594475" cy="791505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/>
            <a:t>5.  Study/practice material</a:t>
          </a:r>
          <a:endParaRPr lang="en-US" sz="3300" kern="1200"/>
        </a:p>
      </dsp:txBody>
      <dsp:txXfrm>
        <a:off x="38638" y="3732572"/>
        <a:ext cx="6517199" cy="714229"/>
      </dsp:txXfrm>
    </dsp:sp>
    <dsp:sp modelId="{DFEB4E13-D739-4AE6-B22E-973BE17537F0}">
      <dsp:nvSpPr>
        <dsp:cNvPr id="0" name=""/>
        <dsp:cNvSpPr/>
      </dsp:nvSpPr>
      <dsp:spPr>
        <a:xfrm>
          <a:off x="0" y="4580479"/>
          <a:ext cx="6594475" cy="7915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/>
            <a:t>6. Identifying Use Cases</a:t>
          </a:r>
          <a:endParaRPr lang="en-US" sz="3300" kern="1200"/>
        </a:p>
      </dsp:txBody>
      <dsp:txXfrm>
        <a:off x="38638" y="4619117"/>
        <a:ext cx="6517199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48D36-CE4F-4750-9503-BB330E5B8E5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29FA3-3D47-4E7F-9410-07B7D8C82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3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29FA3-3D47-4E7F-9410-07B7D8C828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6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102260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4DB457-3D0E-44AC-8968-A36A5D9B77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858" y="5344160"/>
            <a:ext cx="1433862" cy="14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3F7BBF-3D83-4E7B-837F-BC23E59B5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799" y="5819775"/>
            <a:ext cx="960395" cy="97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FB3ACC-A67D-4E01-A20B-47183A93E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974" y="4616387"/>
            <a:ext cx="4460240" cy="2198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A470B7-DD96-44D9-9230-D922848FD64B}"/>
              </a:ext>
            </a:extLst>
          </p:cNvPr>
          <p:cNvSpPr txBox="1"/>
          <p:nvPr/>
        </p:nvSpPr>
        <p:spPr>
          <a:xfrm>
            <a:off x="304929" y="87233"/>
            <a:ext cx="11158330" cy="4590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800" b="1" u="sng" dirty="0">
                <a:solidFill>
                  <a:srgbClr val="FFFFFF"/>
                </a:solidFill>
              </a:rPr>
              <a:t>Partition Pruning </a:t>
            </a:r>
          </a:p>
          <a:p>
            <a:pPr algn="ctr">
              <a:lnSpc>
                <a:spcPts val="8000"/>
              </a:lnSpc>
            </a:pPr>
            <a:r>
              <a:rPr lang="en-US" sz="8800" b="1" dirty="0">
                <a:solidFill>
                  <a:srgbClr val="FFFFFF"/>
                </a:solidFill>
              </a:rPr>
              <a:t>&amp;</a:t>
            </a:r>
          </a:p>
          <a:p>
            <a:pPr algn="ctr">
              <a:lnSpc>
                <a:spcPts val="8000"/>
              </a:lnSpc>
            </a:pPr>
            <a:r>
              <a:rPr lang="en-US" sz="8800" b="1" u="sng" dirty="0">
                <a:solidFill>
                  <a:srgbClr val="FFFFFF"/>
                </a:solidFill>
              </a:rPr>
              <a:t>Predicate Pushdown</a:t>
            </a:r>
          </a:p>
          <a:p>
            <a:pPr algn="ctr">
              <a:lnSpc>
                <a:spcPts val="5000"/>
              </a:lnSpc>
            </a:pPr>
            <a:endParaRPr lang="en-US" sz="8800" b="1" dirty="0">
              <a:solidFill>
                <a:srgbClr val="FFFFFF"/>
              </a:solidFill>
            </a:endParaRPr>
          </a:p>
          <a:p>
            <a:pPr algn="ctr">
              <a:lnSpc>
                <a:spcPts val="5000"/>
              </a:lnSpc>
            </a:pPr>
            <a:r>
              <a:rPr lang="en-US" sz="8800" b="1" dirty="0">
                <a:solidFill>
                  <a:srgbClr val="FFFFFF"/>
                </a:solidFill>
              </a:rPr>
              <a:t>Interview Question</a:t>
            </a:r>
          </a:p>
        </p:txBody>
      </p:sp>
      <p:pic>
        <p:nvPicPr>
          <p:cNvPr id="6" name="Picture 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714ABBD-36D7-4FBB-B24B-3467DF6C5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A75A5EE-43ED-44A7-8EAE-B2201B3C3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5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01"/>
    </mc:Choice>
    <mc:Fallback xmlns="">
      <p:transition spd="slow" advTm="4060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+mn-lt"/>
              </a:rPr>
              <a:t>Where to start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D48868-5BD1-42BD-B55F-14DA4299CA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35763"/>
              </p:ext>
            </p:extLst>
          </p:nvPr>
        </p:nvGraphicFramePr>
        <p:xfrm>
          <a:off x="4933950" y="584200"/>
          <a:ext cx="6594475" cy="551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098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>
                <a:latin typeface="+mn-lt"/>
              </a:rPr>
              <a:t>Goal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+mn-lt"/>
              </a:rPr>
              <a:t>A very Crisp and clear goal , that we are targeting is get into a good corporate for a :</a:t>
            </a:r>
          </a:p>
          <a:p>
            <a:pPr marL="0" indent="0">
              <a:buNone/>
            </a:pPr>
            <a:endParaRPr lang="en-US" sz="2000" b="1" dirty="0">
              <a:latin typeface="+mn-lt"/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Big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Data Engineering Role</a:t>
            </a:r>
          </a:p>
          <a:p>
            <a:pPr marL="0" indent="0">
              <a:buNone/>
            </a:pPr>
            <a:endParaRPr lang="en-US" sz="4000" b="1" dirty="0">
              <a:solidFill>
                <a:schemeClr val="accent2">
                  <a:lumMod val="75000"/>
                </a:schemeClr>
              </a:solidFill>
              <a:highlight>
                <a:srgbClr val="00FFFF"/>
              </a:highlight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highlight>
                  <a:srgbClr val="FFFFFF"/>
                </a:highlight>
              </a:rPr>
              <a:t>Tech Stack: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highlight>
                  <a:srgbClr val="FFFFFF"/>
                </a:highlight>
              </a:rPr>
              <a:t>Hadoop , Spark , Hive and related….</a:t>
            </a:r>
          </a:p>
          <a:p>
            <a:pPr marL="0" indent="0">
              <a:buNone/>
            </a:pPr>
            <a:endParaRPr lang="en-US" sz="4000" b="1" dirty="0">
              <a:solidFill>
                <a:schemeClr val="accent2">
                  <a:lumMod val="75000"/>
                </a:schemeClr>
              </a:solidFill>
              <a:highlight>
                <a:srgbClr val="FFFFFF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46898-B38E-4442-B13A-97D4DA9E2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25" r="577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9B8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74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>
                <a:latin typeface="+mn-lt"/>
              </a:rPr>
              <a:t>Practical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Practical Knowledge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FF0000"/>
                </a:solidFill>
                <a:latin typeface="+mn-lt"/>
              </a:rPr>
              <a:t>not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FF0000"/>
                </a:solidFill>
                <a:latin typeface="+mn-lt"/>
              </a:rPr>
              <a:t>Academic</a:t>
            </a:r>
            <a:endParaRPr lang="en-US" sz="4000" b="1" dirty="0"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652FC-1558-42E1-8948-AEC752329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71" r="38610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3A9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84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21050B-D85A-4CC6-94EC-450D24F1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720EDA-E218-43A9-8817-08F09F4DB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87C4F29-0DC4-4901-A2FD-7C88889E6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81162-7738-4BC8-BA5D-ADEFD7F2D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083" y="-1044"/>
            <a:ext cx="6432966" cy="6859043"/>
          </a:xfrm>
          <a:prstGeom prst="rect">
            <a:avLst/>
          </a:prstGeom>
          <a:solidFill>
            <a:schemeClr val="bg1"/>
          </a:solidFill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439" y="552810"/>
            <a:ext cx="5448255" cy="2228759"/>
          </a:xfrm>
        </p:spPr>
        <p:txBody>
          <a:bodyPr anchor="b">
            <a:normAutofit/>
          </a:bodyPr>
          <a:lstStyle/>
          <a:p>
            <a:r>
              <a:rPr lang="en-US" sz="4800" b="1">
                <a:latin typeface="+mn-lt"/>
              </a:rPr>
              <a:t>Start Backwards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439" y="2959729"/>
            <a:ext cx="5448255" cy="33410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i="0" dirty="0">
                <a:effectLst/>
                <a:latin typeface="Helvetica Neue"/>
              </a:rPr>
              <a:t>Typical Life Cycle :</a:t>
            </a:r>
          </a:p>
          <a:p>
            <a:pPr marL="0" indent="0">
              <a:buNone/>
            </a:pPr>
            <a:endParaRPr lang="en-US" sz="1800" b="1" i="0" dirty="0">
              <a:effectLst/>
              <a:latin typeface="Helvetica Neue"/>
            </a:endParaRPr>
          </a:p>
          <a:p>
            <a:pPr marL="514350" indent="-514350">
              <a:buAutoNum type="arabicPeriod"/>
            </a:pPr>
            <a:r>
              <a:rPr lang="en-US" sz="1800" b="1" dirty="0">
                <a:latin typeface="Helvetica Neue"/>
              </a:rPr>
              <a:t>Study Basics/Concepts</a:t>
            </a:r>
          </a:p>
          <a:p>
            <a:pPr marL="514350" indent="-514350">
              <a:buAutoNum type="arabicPeriod"/>
            </a:pPr>
            <a:r>
              <a:rPr lang="en-US" sz="1800" b="1" dirty="0">
                <a:latin typeface="Helvetica Neue"/>
              </a:rPr>
              <a:t>Practical Implementation</a:t>
            </a:r>
          </a:p>
          <a:p>
            <a:pPr marL="514350" indent="-514350">
              <a:buAutoNum type="arabicPeriod"/>
            </a:pPr>
            <a:r>
              <a:rPr lang="en-US" sz="1800" b="1" dirty="0">
                <a:latin typeface="Helvetica Neue"/>
              </a:rPr>
              <a:t>Actual Domain/Function Area</a:t>
            </a:r>
          </a:p>
          <a:p>
            <a:pPr marL="514350" indent="-514350">
              <a:buAutoNum type="arabicPeriod"/>
            </a:pPr>
            <a:r>
              <a:rPr lang="en-US" sz="1800" b="1" dirty="0">
                <a:latin typeface="Helvetica Neue"/>
              </a:rPr>
              <a:t>Interview Oriented Prep</a:t>
            </a:r>
          </a:p>
          <a:p>
            <a:pPr marL="514350" indent="-514350">
              <a:buAutoNum type="arabicPeriod"/>
            </a:pPr>
            <a:r>
              <a:rPr lang="en-US" sz="1800" b="1" dirty="0">
                <a:latin typeface="Helvetica Neue"/>
              </a:rPr>
              <a:t>Update Resume</a:t>
            </a:r>
          </a:p>
          <a:p>
            <a:pPr marL="514350" indent="-514350">
              <a:buAutoNum type="arabicPeriod"/>
            </a:pPr>
            <a:r>
              <a:rPr lang="en-US" sz="1800" b="1" dirty="0">
                <a:latin typeface="Helvetica Neue"/>
              </a:rPr>
              <a:t>Interview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9664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1"/>
    </mc:Choice>
    <mc:Fallback>
      <p:transition spd="slow" advTm="548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 b="1">
                <a:latin typeface="+mn-lt"/>
              </a:rPr>
              <a:t>Current Background Self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b="1" dirty="0">
                <a:latin typeface="+mn-lt"/>
              </a:rPr>
              <a:t>From OOPs programming </a:t>
            </a:r>
          </a:p>
          <a:p>
            <a:pPr marL="457200" indent="-457200">
              <a:buAutoNum type="arabicPeriod"/>
            </a:pPr>
            <a:r>
              <a:rPr lang="en-US" sz="2000" b="1" dirty="0"/>
              <a:t>Database Admin/Programmer</a:t>
            </a:r>
          </a:p>
          <a:p>
            <a:pPr marL="457200" indent="-457200">
              <a:buAutoNum type="arabicPeriod"/>
            </a:pPr>
            <a:r>
              <a:rPr lang="en-US" sz="2000" b="1" dirty="0"/>
              <a:t>Datawarehouse</a:t>
            </a:r>
          </a:p>
          <a:p>
            <a:pPr marL="457200" indent="-457200">
              <a:buAutoNum type="arabicPeriod"/>
            </a:pPr>
            <a:r>
              <a:rPr lang="en-US" sz="2000" b="1" dirty="0"/>
              <a:t>SQL Developer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D9EDE-1BF5-4C23-BF57-8FC3B4D5B3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0" r="3366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A54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40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1"/>
    </mc:Choice>
    <mc:Fallback>
      <p:transition spd="slow" advTm="548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>
                <a:latin typeface="+mn-lt"/>
              </a:rPr>
              <a:t>Study/Prep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b="1" dirty="0">
                <a:latin typeface="+mn-lt"/>
              </a:rPr>
              <a:t>In Action books</a:t>
            </a:r>
          </a:p>
          <a:p>
            <a:pPr marL="457200" indent="-457200">
              <a:buAutoNum type="arabicPeriod"/>
            </a:pPr>
            <a:r>
              <a:rPr lang="en-US" sz="2000" b="1" dirty="0"/>
              <a:t>Official documentation</a:t>
            </a:r>
          </a:p>
          <a:p>
            <a:pPr marL="457200" indent="-457200">
              <a:buAutoNum type="arabicPeriod"/>
            </a:pPr>
            <a:r>
              <a:rPr lang="en-US" sz="2000" b="1" dirty="0"/>
              <a:t>Only Focus on three things:</a:t>
            </a:r>
          </a:p>
          <a:p>
            <a:pPr marL="914400" lvl="1" indent="-457200">
              <a:buAutoNum type="arabicPeriod"/>
            </a:pPr>
            <a:r>
              <a:rPr lang="en-US" sz="1600" b="1" dirty="0"/>
              <a:t>Hadoop</a:t>
            </a:r>
          </a:p>
          <a:p>
            <a:pPr marL="914400" lvl="1" indent="-457200">
              <a:buAutoNum type="arabicPeriod"/>
            </a:pPr>
            <a:r>
              <a:rPr lang="en-US" sz="1600" b="1" dirty="0"/>
              <a:t>Spark</a:t>
            </a:r>
          </a:p>
          <a:p>
            <a:pPr marL="914400" lvl="1" indent="-457200">
              <a:buAutoNum type="arabicPeriod"/>
            </a:pPr>
            <a:r>
              <a:rPr lang="en-US" sz="1600" b="1" dirty="0"/>
              <a:t>Hive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F4ADD-BA90-4AD8-9A14-234FC2949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43" r="40275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E9E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025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1"/>
    </mc:Choice>
    <mc:Fallback>
      <p:transition spd="slow" advTm="548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+mn-lt"/>
              </a:rPr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000" b="1" dirty="0">
                <a:latin typeface="+mn-lt"/>
              </a:rPr>
              <a:t>Functional Understanding of data</a:t>
            </a:r>
          </a:p>
          <a:p>
            <a:pPr marL="514350" indent="-514350">
              <a:buAutoNum type="arabicPeriod"/>
            </a:pPr>
            <a:r>
              <a:rPr lang="en-US" sz="2000" b="1" dirty="0">
                <a:solidFill>
                  <a:srgbClr val="333333"/>
                </a:solidFill>
              </a:rPr>
              <a:t>Domain oriented</a:t>
            </a:r>
          </a:p>
          <a:p>
            <a:pPr marL="0" indent="0">
              <a:buNone/>
            </a:pPr>
            <a:endParaRPr lang="en-US" sz="2000" b="1" dirty="0">
              <a:solidFill>
                <a:srgbClr val="333333"/>
              </a:solidFill>
              <a:highlight>
                <a:srgbClr val="00FFFF"/>
              </a:highlight>
            </a:endParaRPr>
          </a:p>
        </p:txBody>
      </p:sp>
      <p:pic>
        <p:nvPicPr>
          <p:cNvPr id="5" name="Picture 4" descr="Building windows lined in a pattern">
            <a:extLst>
              <a:ext uri="{FF2B5EF4-FFF2-40B4-BE49-F238E27FC236}">
                <a16:creationId xmlns:a16="http://schemas.microsoft.com/office/drawing/2014/main" id="{F5FF4ADD-BA90-4AD8-9A14-234FC2949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4" r="2747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02624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1"/>
    </mc:Choice>
    <mc:Fallback>
      <p:transition spd="slow" advTm="548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Content Placeholder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0399F9C-7982-410D-B4E3-A556D4D46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1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1"/>
    </mc:Choice>
    <mc:Fallback>
      <p:transition spd="slow" advTm="548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147</Words>
  <Application>Microsoft Office PowerPoint</Application>
  <PresentationFormat>Widescreen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Office Theme</vt:lpstr>
      <vt:lpstr>PowerPoint Presentation</vt:lpstr>
      <vt:lpstr>Where to start</vt:lpstr>
      <vt:lpstr>Goal Setting</vt:lpstr>
      <vt:lpstr>Practical Knowledge</vt:lpstr>
      <vt:lpstr>Start Backwards</vt:lpstr>
      <vt:lpstr>Current Background Self Analysis</vt:lpstr>
      <vt:lpstr>Study/Prep Resources</vt:lpstr>
      <vt:lpstr>Use Cases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Viresh Kumar</dc:creator>
  <cp:lastModifiedBy>Viresh Kumar</cp:lastModifiedBy>
  <cp:revision>2</cp:revision>
  <dcterms:created xsi:type="dcterms:W3CDTF">2020-11-02T13:38:51Z</dcterms:created>
  <dcterms:modified xsi:type="dcterms:W3CDTF">2020-11-02T17:03:38Z</dcterms:modified>
</cp:coreProperties>
</file>