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48D36-CE4F-4750-9503-BB330E5B8E57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9FA3-3D47-4E7F-9410-07B7D8C82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9FA3-3D47-4E7F-9410-07B7D8C82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DB10-A911-43A3-A2AF-37E3073F8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436880"/>
            <a:ext cx="9519920" cy="307308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APACHE SPARK DEEP DIVE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ighlight>
                  <a:srgbClr val="FF00FF"/>
                </a:highlight>
              </a:rPr>
              <a:t>-----How Many Spark Jobs ?---</a:t>
            </a:r>
            <a:br>
              <a:rPr lang="en-US" b="1" dirty="0"/>
            </a:b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3630-F42F-42E1-AC9D-CC2B4953D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3ACC-A67D-4E01-A20B-47183A93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3561080"/>
            <a:ext cx="446024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4"/>
    </mc:Choice>
    <mc:Fallback xmlns="">
      <p:transition spd="slow" advTm="267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How Spark Joins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can be two scenarios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a big table with a small table</a:t>
            </a:r>
            <a:r>
              <a:rPr lang="en-US" dirty="0"/>
              <a:t> or, instead, </a:t>
            </a:r>
          </a:p>
          <a:p>
            <a:pPr marL="514350" indent="-514350">
              <a:buAutoNum type="arabicPeriod"/>
            </a:pPr>
            <a:endParaRPr lang="en-US" b="1"/>
          </a:p>
          <a:p>
            <a:pPr marL="514350" indent="-514350">
              <a:buAutoNum type="arabicPeriod"/>
            </a:pPr>
            <a:r>
              <a:rPr lang="en-US" b="1"/>
              <a:t>a big table with another big table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                     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40F7CA5-A81D-489A-851A-E0F03DEC63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"/>
    </mc:Choice>
    <mc:Fallback xmlns="">
      <p:transition spd="slow" advTm="44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60</Words>
  <Application>Microsoft Office PowerPoint</Application>
  <PresentationFormat>Widescreen</PresentationFormat>
  <Paragraphs>13</Paragraphs>
  <Slides>6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APACHE SPARK DEEP DIVE  -----How Many Spark Jobs ?--- </vt:lpstr>
      <vt:lpstr>How Spark Joins Tables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231</cp:revision>
  <dcterms:created xsi:type="dcterms:W3CDTF">2018-12-28T03:34:44Z</dcterms:created>
  <dcterms:modified xsi:type="dcterms:W3CDTF">2020-03-10T06:08:11Z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