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70" r:id="rId4"/>
    <p:sldId id="271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436880"/>
            <a:ext cx="9519920" cy="30730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APACHE SPARK DEEP DIVE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FF"/>
                </a:highlight>
              </a:rPr>
              <a:t>---Number of Partitions in Spark---</a:t>
            </a:r>
            <a:br>
              <a:rPr lang="en-US" b="1" dirty="0"/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4"/>
    </mc:Choice>
    <mc:Fallback xmlns="">
      <p:transition spd="slow" advTm="26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Partition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Many Partitions Does An RDD Have?</a:t>
            </a:r>
          </a:p>
          <a:p>
            <a:r>
              <a:rPr lang="en-US" dirty="0"/>
              <a:t>For tuning and troubleshooting, it's often necessary to know how many partitions an RDD/DF represents. There are a few ways to find this information:</a:t>
            </a:r>
          </a:p>
          <a:p>
            <a:endParaRPr lang="en-US" b="1" dirty="0"/>
          </a:p>
          <a:p>
            <a:r>
              <a:rPr lang="en-US" b="1" dirty="0"/>
              <a:t>View Task Execution Against Partitions Using the UI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Partition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stage executes, you can see the number of partitions for a given stage in the Spark UI. For example, the following simple job creates an RDD of 100 elements across 4 partitions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A2E93-60CD-4BD5-A5E1-41E6729EA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66" y="3680257"/>
            <a:ext cx="7410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4"/>
    </mc:Choice>
    <mc:Fallback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Partition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AA97E-09F5-4CFC-9965-6E520CA4D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482725"/>
            <a:ext cx="7696200" cy="501967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4"/>
    </mc:Choice>
    <mc:Fallback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View Partition Caching Using the Spark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6CE67-B587-476C-A965-7C40AC76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66730"/>
            <a:ext cx="742950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CAB5E-30E8-44FB-B00F-D89D26E42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408738"/>
            <a:ext cx="7429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4"/>
    </mc:Choice>
    <mc:Fallback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Inspect RDD Partitions Programmatically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7B2A0-31AC-4AB0-86B1-07E190620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49005"/>
            <a:ext cx="741045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ABFC5-D707-40FB-AF00-83A3418A5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536734"/>
            <a:ext cx="7429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4"/>
    </mc:Choice>
    <mc:Fallback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10649</TotalTime>
  <Words>132</Words>
  <Application>Microsoft Office PowerPoint</Application>
  <PresentationFormat>Widescreen</PresentationFormat>
  <Paragraphs>17</Paragraphs>
  <Slides>7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APACHE SPARK DEEP DIVE  ---Number of Partitions in Spark--- </vt:lpstr>
      <vt:lpstr>Partition Numbers</vt:lpstr>
      <vt:lpstr>Partition Numbers</vt:lpstr>
      <vt:lpstr>Partition Numbers</vt:lpstr>
      <vt:lpstr>View Partition Caching Using the Spark UI</vt:lpstr>
      <vt:lpstr>Inspect RDD Partitions Programmatically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281</cp:revision>
  <dcterms:created xsi:type="dcterms:W3CDTF">2018-12-28T03:34:44Z</dcterms:created>
  <dcterms:modified xsi:type="dcterms:W3CDTF">2020-03-11T06:22:21Z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