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6" autoAdjust="0"/>
    <p:restoredTop sz="94660"/>
  </p:normalViewPr>
  <p:slideViewPr>
    <p:cSldViewPr snapToGrid="0">
      <p:cViewPr varScale="1">
        <p:scale>
          <a:sx n="62" d="100"/>
          <a:sy n="62" d="100"/>
        </p:scale>
        <p:origin x="66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48D36-CE4F-4750-9503-BB330E5B8E57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29FA3-3D47-4E7F-9410-07B7D8C82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36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29FA3-3D47-4E7F-9410-07B7D8C828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64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E0A9-F71F-4F40-B85A-9028C0CD3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15138-43FB-4A30-8024-805DD781C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5E02-DC50-427A-8FEB-A058FBF5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6CCD-8AC2-49AE-A48F-47551A1D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E32A-5133-4C84-B041-FF485EBD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D2DA1-C8E3-4854-8B59-0D5A6F13D801}"/>
              </a:ext>
            </a:extLst>
          </p:cNvPr>
          <p:cNvSpPr/>
          <p:nvPr userDrawn="1"/>
        </p:nvSpPr>
        <p:spPr>
          <a:xfrm>
            <a:off x="10226040" y="5344160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4DB457-3D0E-44AC-8968-A36A5D9B77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858" y="5344160"/>
            <a:ext cx="1433862" cy="141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0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9DD6-3B22-448E-A9A4-5B44DB6F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EBA07-749A-4E1E-A675-0716B5C9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03403-3ED2-4F79-B489-8D09CB7E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A9463-6482-4465-86DF-E3C99955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B87F-B509-4D42-B1DB-79B48D65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236B-F278-4839-BE13-85D3CBB43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3437B-B3F5-44D9-937E-BC2912CBC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A360-6908-4552-B528-CEF345C2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E44A-FDA6-404E-86B7-FC28AEDC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8BD3-9C66-45B9-9B39-42CA8A75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F3FB-EC8E-4B85-B241-74E02AA8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F352-CFB7-4957-A124-04E86630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D79E-8055-40D0-BEB9-8CBC1E2E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8006-0641-48A6-B9BA-6F9CB8F1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114E-CEF0-4976-95E6-826BC690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3F7BBF-3D83-4E7B-837F-BC23E59B5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799" y="5819775"/>
            <a:ext cx="960395" cy="97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9043-217C-4EA2-8F66-6CF3B7D6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949EE-C24C-4CC0-9EDD-9B2E4B86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1BD4-6E96-4BDA-946B-FBFDA477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A8DB-C598-4793-8DC2-186C4563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91C7-3317-49B3-944B-22D05951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6D75-75E6-4E72-BFF3-F77884A0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2F82-865B-4F62-9D72-E5A2E941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13B93-CEF1-496F-BAB3-B93451485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BEEA-9C36-475B-933D-C15049DA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2271-56AB-4D94-A5F7-2E0EEED6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B062-9C1D-4A9F-AF72-18CD8D8D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3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6C53-4B66-444E-8C21-292D7338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2278-D553-4F4F-ADF1-6E51AB0AE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895B6-D83D-431F-8EE7-2354B6BF6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AB65D-008A-4C95-9C62-F9E536B3A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3CAA6-BA85-4552-83E2-990C8FA78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75B18-015A-4890-BDA7-1C59E818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0C76E-6CFD-4566-B37A-54F49D69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0BA5C-BEC6-4FCA-94EA-872366A7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739D-84CA-4545-B7E4-5317EBA4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4CA39-7F8B-4870-A782-1A6FC38C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2BDD0-3848-47F0-8198-9370176B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35C48-4DCC-4340-832E-F4EB2C1E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3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47AC8-B9D3-4D88-8482-81660597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61BAA-F094-4329-9512-8606E545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FDE6-7C68-40CE-856C-0EE1651B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6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C929-556F-4A40-BA72-7B2BA1F3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B104-A90A-4800-9D07-0BB01FF8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1EA7-AABE-44D7-92BB-2F3F4FEB2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4B427-058F-4C7A-929B-6DAEF2F3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9E28-BBB8-46A8-826A-65224E45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2CF07-881F-4EC3-AED1-542DBC8D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4C37-C29B-41FF-ABC5-406C2C6A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3676A-27E0-45A8-B502-E760C6099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2C911-5D3E-445C-899B-1063F5852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A96AC-6BD5-4B8E-8FF3-49710717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05D07-65FF-46CD-8E05-0FC6D111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9303A-1F8A-4E2A-B587-C76B7C57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ACD80-25DD-498B-8518-16ECF004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7B007-A9C2-412B-BB9A-F67A5D53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CD26A-C49F-41F7-AC24-F5FFA4B47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D1B23-F958-4E0A-893E-C68E6A3B2F92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25065-5567-47AF-889A-9579BE59F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5AE0-822B-4353-9D25-FB1DEF9DC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9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FB3ACC-A67D-4E01-A20B-47183A93E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974" y="4616387"/>
            <a:ext cx="4460240" cy="21987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A470B7-DD96-44D9-9230-D922848FD64B}"/>
              </a:ext>
            </a:extLst>
          </p:cNvPr>
          <p:cNvSpPr txBox="1"/>
          <p:nvPr/>
        </p:nvSpPr>
        <p:spPr>
          <a:xfrm>
            <a:off x="304929" y="87233"/>
            <a:ext cx="11158330" cy="4590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800" b="1" u="sng" dirty="0">
                <a:solidFill>
                  <a:srgbClr val="FFFFFF"/>
                </a:solidFill>
              </a:rPr>
              <a:t>Partition Pruning </a:t>
            </a:r>
          </a:p>
          <a:p>
            <a:pPr algn="ctr">
              <a:lnSpc>
                <a:spcPts val="8000"/>
              </a:lnSpc>
            </a:pPr>
            <a:r>
              <a:rPr lang="en-US" sz="8800" b="1" dirty="0">
                <a:solidFill>
                  <a:srgbClr val="FFFFFF"/>
                </a:solidFill>
              </a:rPr>
              <a:t>&amp;</a:t>
            </a:r>
          </a:p>
          <a:p>
            <a:pPr algn="ctr">
              <a:lnSpc>
                <a:spcPts val="8000"/>
              </a:lnSpc>
            </a:pPr>
            <a:r>
              <a:rPr lang="en-US" sz="8800" b="1" u="sng" dirty="0">
                <a:solidFill>
                  <a:srgbClr val="FFFFFF"/>
                </a:solidFill>
              </a:rPr>
              <a:t>Predicate Pushdown</a:t>
            </a:r>
          </a:p>
          <a:p>
            <a:pPr algn="ctr">
              <a:lnSpc>
                <a:spcPts val="5000"/>
              </a:lnSpc>
            </a:pPr>
            <a:endParaRPr lang="en-US" sz="8800" b="1" dirty="0">
              <a:solidFill>
                <a:srgbClr val="FFFFFF"/>
              </a:solidFill>
            </a:endParaRPr>
          </a:p>
          <a:p>
            <a:pPr algn="ctr">
              <a:lnSpc>
                <a:spcPts val="5000"/>
              </a:lnSpc>
            </a:pPr>
            <a:r>
              <a:rPr lang="en-US" sz="8800" b="1" dirty="0">
                <a:solidFill>
                  <a:srgbClr val="FFFFFF"/>
                </a:solidFill>
              </a:rPr>
              <a:t>Interview Question</a:t>
            </a:r>
          </a:p>
        </p:txBody>
      </p:sp>
      <p:pic>
        <p:nvPicPr>
          <p:cNvPr id="18" name="Picture 17" descr="A close up of a person&#10;&#10;Description automatically generated">
            <a:extLst>
              <a:ext uri="{FF2B5EF4-FFF2-40B4-BE49-F238E27FC236}">
                <a16:creationId xmlns:a16="http://schemas.microsoft.com/office/drawing/2014/main" id="{E6FC1854-B9BA-43C4-9134-A9FD0C964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5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01"/>
    </mc:Choice>
    <mc:Fallback xmlns="">
      <p:transition spd="slow" advTm="4060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Map vs MapPartition vs MapPartitionWithIndex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                     Thanks and do subscribe to my channel</a:t>
            </a:r>
          </a:p>
        </p:txBody>
      </p:sp>
    </p:spTree>
    <p:extLst>
      <p:ext uri="{BB962C8B-B14F-4D97-AF65-F5344CB8AC3E}">
        <p14:creationId xmlns:p14="http://schemas.microsoft.com/office/powerpoint/2010/main" val="226663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1"/>
    </mc:Choice>
    <mc:Fallback xmlns="">
      <p:transition spd="slow" advTm="548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Spark Interview Question : Secondary Sorting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6326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81"/>
    </mc:Choice>
    <mc:Fallback>
      <p:transition spd="slow" advTm="548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Spark Interview Question : Secondary Sorting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94494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81"/>
    </mc:Choice>
    <mc:Fallback>
      <p:transition spd="slow" advTm="548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Spark Interview Question : Secondary Sorting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18988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81"/>
    </mc:Choice>
    <mc:Fallback>
      <p:transition spd="slow" advTm="548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Spark Interview Question : Secondary Sorting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1646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81"/>
    </mc:Choice>
    <mc:Fallback>
      <p:transition spd="slow" advTm="548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Spark Interview Question : Secondary Sorting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25844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81"/>
    </mc:Choice>
    <mc:Fallback>
      <p:transition spd="slow" advTm="548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Spark Interview Question : Secondary Sorting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48251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81"/>
    </mc:Choice>
    <mc:Fallback>
      <p:transition spd="slow" advTm="548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Spark Interview Question : Secondary Sorting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61452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81"/>
    </mc:Choice>
    <mc:Fallback>
      <p:transition spd="slow" advTm="548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Spark Interview Question : Secondary Sorting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99610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81"/>
    </mc:Choice>
    <mc:Fallback>
      <p:transition spd="slow" advTm="548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12996</TotalTime>
  <Words>135</Words>
  <Application>Microsoft Office PowerPoint</Application>
  <PresentationFormat>Widescreen</PresentationFormat>
  <Paragraphs>53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Spark Interview Question : Secondary Sorting</vt:lpstr>
      <vt:lpstr>Spark Interview Question : Secondary Sorting</vt:lpstr>
      <vt:lpstr>Spark Interview Question : Secondary Sorting</vt:lpstr>
      <vt:lpstr>Spark Interview Question : Secondary Sorting</vt:lpstr>
      <vt:lpstr>Spark Interview Question : Secondary Sorting</vt:lpstr>
      <vt:lpstr>Spark Interview Question : Secondary Sorting</vt:lpstr>
      <vt:lpstr>Spark Interview Question : Secondary Sorting</vt:lpstr>
      <vt:lpstr>Spark Interview Question : Secondary Sorting</vt:lpstr>
      <vt:lpstr>Map vs MapPartition vs MapPartitionWithIndex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Viresh Kumar</dc:creator>
  <cp:lastModifiedBy>Viresh Kumar</cp:lastModifiedBy>
  <cp:revision>47</cp:revision>
  <dcterms:created xsi:type="dcterms:W3CDTF">2020-03-28T03:36:46Z</dcterms:created>
  <dcterms:modified xsi:type="dcterms:W3CDTF">2020-04-13T11:03:18Z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virkumar@microsoft.com</vt:lpwstr>
  </property>
  <property fmtid="{D5CDD505-2E9C-101B-9397-08002B2CF9AE}" pid="5" name="MSIP_Label_f42aa342-8706-4288-bd11-ebb85995028c_SetDate">
    <vt:lpwstr>2020-03-28T03:37:21.2751611Z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b826717f-9bee-4347-848b-ffcbba7b1230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