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350D2938-4836-4260-B533-86FD68A8F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Question: Clickstream Analytics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13546</TotalTime>
  <Words>32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Spark Interview Question: Clickstream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52</cp:revision>
  <dcterms:created xsi:type="dcterms:W3CDTF">2020-03-28T03:36:46Z</dcterms:created>
  <dcterms:modified xsi:type="dcterms:W3CDTF">2020-04-17T10:43:45Z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2020-03-28T03:37:21.2751611Z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b826717f-9bee-4347-848b-ffcbba7b1230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