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8" r:id="rId2"/>
    <p:sldId id="269" r:id="rId3"/>
    <p:sldId id="271" r:id="rId4"/>
    <p:sldId id="272" r:id="rId5"/>
    <p:sldId id="270" r:id="rId6"/>
    <p:sldId id="273" r:id="rId7"/>
    <p:sldId id="274" r:id="rId8"/>
    <p:sldId id="275" r:id="rId9"/>
    <p:sldId id="27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6" autoAdjust="0"/>
    <p:restoredTop sz="94660"/>
  </p:normalViewPr>
  <p:slideViewPr>
    <p:cSldViewPr snapToGrid="0">
      <p:cViewPr varScale="1">
        <p:scale>
          <a:sx n="68" d="100"/>
          <a:sy n="68" d="100"/>
        </p:scale>
        <p:origin x="44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48D36-CE4F-4750-9503-BB330E5B8E5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29FA3-3D47-4E7F-9410-07B7D8C82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3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29FA3-3D47-4E7F-9410-07B7D8C828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6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D2DA1-C8E3-4854-8B59-0D5A6F13D801}"/>
              </a:ext>
            </a:extLst>
          </p:cNvPr>
          <p:cNvSpPr/>
          <p:nvPr userDrawn="1"/>
        </p:nvSpPr>
        <p:spPr>
          <a:xfrm>
            <a:off x="10226040" y="5344160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4DB457-3D0E-44AC-8968-A36A5D9B77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858" y="5344160"/>
            <a:ext cx="1433862" cy="141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3F7BBF-3D83-4E7B-837F-BC23E59B5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799" y="5819775"/>
            <a:ext cx="960395" cy="97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FB3ACC-A67D-4E01-A20B-47183A93E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974" y="4616387"/>
            <a:ext cx="4460240" cy="2198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A470B7-DD96-44D9-9230-D922848FD64B}"/>
              </a:ext>
            </a:extLst>
          </p:cNvPr>
          <p:cNvSpPr txBox="1"/>
          <p:nvPr/>
        </p:nvSpPr>
        <p:spPr>
          <a:xfrm>
            <a:off x="304929" y="87233"/>
            <a:ext cx="11158330" cy="4590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800" b="1" u="sng" dirty="0">
                <a:solidFill>
                  <a:srgbClr val="FFFFFF"/>
                </a:solidFill>
              </a:rPr>
              <a:t>Partition Pruning </a:t>
            </a:r>
          </a:p>
          <a:p>
            <a:pPr algn="ctr">
              <a:lnSpc>
                <a:spcPts val="8000"/>
              </a:lnSpc>
            </a:pPr>
            <a:r>
              <a:rPr lang="en-US" sz="8800" b="1" dirty="0">
                <a:solidFill>
                  <a:srgbClr val="FFFFFF"/>
                </a:solidFill>
              </a:rPr>
              <a:t>&amp;</a:t>
            </a:r>
          </a:p>
          <a:p>
            <a:pPr algn="ctr">
              <a:lnSpc>
                <a:spcPts val="8000"/>
              </a:lnSpc>
            </a:pPr>
            <a:r>
              <a:rPr lang="en-US" sz="8800" b="1" u="sng" dirty="0">
                <a:solidFill>
                  <a:srgbClr val="FFFFFF"/>
                </a:solidFill>
              </a:rPr>
              <a:t>Predicate Pushdown</a:t>
            </a:r>
          </a:p>
          <a:p>
            <a:pPr algn="ctr">
              <a:lnSpc>
                <a:spcPts val="5000"/>
              </a:lnSpc>
            </a:pPr>
            <a:endParaRPr lang="en-US" sz="8800" b="1" dirty="0">
              <a:solidFill>
                <a:srgbClr val="FFFFFF"/>
              </a:solidFill>
            </a:endParaRPr>
          </a:p>
          <a:p>
            <a:pPr algn="ctr">
              <a:lnSpc>
                <a:spcPts val="5000"/>
              </a:lnSpc>
            </a:pPr>
            <a:r>
              <a:rPr lang="en-US" sz="8800" b="1" dirty="0">
                <a:solidFill>
                  <a:srgbClr val="FFFFFF"/>
                </a:solidFill>
              </a:rPr>
              <a:t>Interview Question</a:t>
            </a:r>
          </a:p>
        </p:txBody>
      </p:sp>
      <p:pic>
        <p:nvPicPr>
          <p:cNvPr id="3" name="Picture 2" descr="A picture containing man, food, holding, game&#10;&#10;Description automatically generated">
            <a:extLst>
              <a:ext uri="{FF2B5EF4-FFF2-40B4-BE49-F238E27FC236}">
                <a16:creationId xmlns:a16="http://schemas.microsoft.com/office/drawing/2014/main" id="{45AFBEE1-25B1-4AB7-A20A-2C3130A9C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5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01"/>
    </mc:Choice>
    <mc:Fallback xmlns="">
      <p:transition spd="slow" advTm="4060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Map vs MapPartition vs MapPartitionWithIndex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                     Thanks and do subscribe to my channel</a:t>
            </a:r>
          </a:p>
        </p:txBody>
      </p:sp>
    </p:spTree>
    <p:extLst>
      <p:ext uri="{BB962C8B-B14F-4D97-AF65-F5344CB8AC3E}">
        <p14:creationId xmlns:p14="http://schemas.microsoft.com/office/powerpoint/2010/main" val="226663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+mn-lt"/>
              </a:rPr>
              <a:t>Spark Interview Question : Fold vs Reduce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959" y="106326"/>
            <a:ext cx="7753612" cy="6561602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sz="3100" b="1" i="0" dirty="0">
                <a:effectLst/>
                <a:latin typeface="Lucida Grande"/>
              </a:rPr>
              <a:t>Problem</a:t>
            </a:r>
          </a:p>
          <a:p>
            <a:r>
              <a:rPr lang="en-US" sz="3100" dirty="0">
                <a:ea typeface="+mj-ea"/>
                <a:cs typeface="+mj-cs"/>
              </a:rPr>
              <a:t>You want to walk through all of the elements in a </a:t>
            </a:r>
            <a:r>
              <a:rPr lang="en-US" sz="3100" b="1" dirty="0">
                <a:ea typeface="+mj-ea"/>
                <a:cs typeface="+mj-cs"/>
              </a:rPr>
              <a:t>Scala</a:t>
            </a:r>
            <a:r>
              <a:rPr lang="en-US" sz="3100" dirty="0">
                <a:ea typeface="+mj-ea"/>
                <a:cs typeface="+mj-cs"/>
              </a:rPr>
              <a:t> sequence, and want to apply some 2-argument function on all the neighboring elements of the </a:t>
            </a:r>
            <a:r>
              <a:rPr lang="en-US" sz="3100" dirty="0" err="1">
                <a:ea typeface="+mj-ea"/>
                <a:cs typeface="+mj-cs"/>
              </a:rPr>
              <a:t>scala</a:t>
            </a:r>
            <a:r>
              <a:rPr lang="en-US" sz="3100" dirty="0">
                <a:ea typeface="+mj-ea"/>
                <a:cs typeface="+mj-cs"/>
              </a:rPr>
              <a:t> sequence or collection.</a:t>
            </a:r>
          </a:p>
          <a:p>
            <a:endParaRPr lang="en-US" sz="3100" dirty="0">
              <a:ea typeface="+mj-ea"/>
              <a:cs typeface="+mj-cs"/>
            </a:endParaRPr>
          </a:p>
          <a:p>
            <a:pPr marL="0" indent="0">
              <a:buNone/>
            </a:pPr>
            <a:endParaRPr lang="en-US" sz="3100" dirty="0"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3100" b="1" dirty="0">
                <a:latin typeface="Lucida Grande"/>
              </a:rPr>
              <a:t>Solution</a:t>
            </a:r>
          </a:p>
          <a:p>
            <a:r>
              <a:rPr lang="en-US" sz="3100" dirty="0">
                <a:ea typeface="+mj-ea"/>
                <a:cs typeface="+mj-cs"/>
              </a:rPr>
              <a:t>Use the </a:t>
            </a:r>
            <a:r>
              <a:rPr lang="en-US" sz="3100" b="1" dirty="0">
                <a:ea typeface="+mj-ea"/>
                <a:cs typeface="+mj-cs"/>
              </a:rPr>
              <a:t>reduceLeft, foldLeft, reduceRight, and foldRight</a:t>
            </a:r>
            <a:r>
              <a:rPr lang="en-US" sz="3100" dirty="0">
                <a:ea typeface="+mj-ea"/>
                <a:cs typeface="+mj-cs"/>
              </a:rPr>
              <a:t> methods to walk through the elements in a sequence, applying your function to neighboring elements to yield a new result.</a:t>
            </a:r>
          </a:p>
          <a:p>
            <a:pPr marL="0" indent="0">
              <a:buNone/>
            </a:pPr>
            <a:endParaRPr lang="en-US" sz="3100" dirty="0">
              <a:ea typeface="+mj-ea"/>
              <a:cs typeface="+mj-cs"/>
            </a:endParaRPr>
          </a:p>
          <a:p>
            <a:r>
              <a:rPr lang="en-US" sz="3100" dirty="0">
                <a:ea typeface="+mj-ea"/>
                <a:cs typeface="+mj-cs"/>
              </a:rPr>
              <a:t>which is then compared to the next element in the sequence to yield a new result. </a:t>
            </a:r>
          </a:p>
          <a:p>
            <a:endParaRPr lang="en-US" sz="3100" dirty="0">
              <a:ea typeface="+mj-ea"/>
              <a:cs typeface="+mj-cs"/>
            </a:endParaRPr>
          </a:p>
          <a:p>
            <a:r>
              <a:rPr lang="en-US" sz="3100" dirty="0">
                <a:ea typeface="+mj-ea"/>
                <a:cs typeface="+mj-cs"/>
              </a:rPr>
              <a:t>And this is done for all the elements in the collection.</a:t>
            </a:r>
            <a:r>
              <a:rPr lang="en-US" sz="2200" dirty="0"/>
              <a:t>				</a:t>
            </a:r>
          </a:p>
          <a:p>
            <a:pPr marL="0" indent="0">
              <a:buNone/>
            </a:pPr>
            <a:r>
              <a:rPr lang="en-US" sz="2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632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Spark Interview Question : Fold vs Reduce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131" y="923534"/>
            <a:ext cx="11578975" cy="5703299"/>
          </a:xfrm>
        </p:spPr>
        <p:txBody>
          <a:bodyPr>
            <a:noAutofit/>
          </a:bodyPr>
          <a:lstStyle/>
          <a:p>
            <a:r>
              <a:rPr lang="en-US" b="1" dirty="0">
                <a:ea typeface="+mj-ea"/>
                <a:cs typeface="+mj-cs"/>
              </a:rPr>
              <a:t>Folding/Reducing</a:t>
            </a:r>
            <a:r>
              <a:rPr lang="en-US" dirty="0">
                <a:ea typeface="+mj-ea"/>
                <a:cs typeface="+mj-cs"/>
              </a:rPr>
              <a:t> allows to run a </a:t>
            </a:r>
            <a:r>
              <a:rPr lang="en-US" b="1" dirty="0">
                <a:highlight>
                  <a:srgbClr val="00FFFF"/>
                </a:highlight>
                <a:ea typeface="+mj-ea"/>
                <a:cs typeface="+mj-cs"/>
              </a:rPr>
              <a:t>given 2-argument function </a:t>
            </a:r>
            <a:r>
              <a:rPr lang="en-US" dirty="0">
                <a:ea typeface="+mj-ea"/>
                <a:cs typeface="+mj-cs"/>
              </a:rPr>
              <a:t>against consecutive elements of that collection.</a:t>
            </a:r>
          </a:p>
          <a:p>
            <a:r>
              <a:rPr lang="en-US" dirty="0">
                <a:ea typeface="+mj-ea"/>
                <a:cs typeface="+mj-cs"/>
              </a:rPr>
              <a:t> And the result of that function is passed as the first argument in the next invocation. </a:t>
            </a:r>
          </a:p>
          <a:p>
            <a:r>
              <a:rPr lang="en-US" b="1" dirty="0">
                <a:ea typeface="+mj-ea"/>
                <a:cs typeface="+mj-cs"/>
              </a:rPr>
              <a:t>Second argument</a:t>
            </a:r>
            <a:r>
              <a:rPr lang="en-US" dirty="0">
                <a:ea typeface="+mj-ea"/>
                <a:cs typeface="+mj-cs"/>
              </a:rPr>
              <a:t> is always the current item in the collection.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For example</a:t>
            </a:r>
            <a:r>
              <a:rPr lang="en-US" dirty="0"/>
              <a:t>, use reduceLeft/foldLeft to walk through a sequence from left to right reduceLeft starts by comparing the first two elements in the collection with your algorithm, and returns a result. </a:t>
            </a:r>
          </a:p>
          <a:p>
            <a:pPr marL="0" indent="0">
              <a:buNone/>
            </a:pPr>
            <a:r>
              <a:rPr lang="en-US" dirty="0"/>
              <a:t>That result is compared with the third element, and that comparison yields a new result. </a:t>
            </a:r>
          </a:p>
          <a:p>
            <a:pPr marL="0" indent="0">
              <a:buNone/>
            </a:pPr>
            <a:r>
              <a:rPr lang="en-US" dirty="0"/>
              <a:t>That result is compared to the fourth element to yield a new result, and so on.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1370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Spark Interview Question : Fold vs Reduce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fold</a:t>
            </a:r>
            <a:r>
              <a:rPr lang="en-US" dirty="0"/>
              <a:t> method works just like </a:t>
            </a:r>
            <a:r>
              <a:rPr lang="en-US" b="1" dirty="0"/>
              <a:t>reduce</a:t>
            </a:r>
            <a:r>
              <a:rPr lang="en-US" dirty="0"/>
              <a:t>, but it lets you set a seed value to be used for the first element.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274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FFFFFF"/>
                </a:solidFill>
                <a:latin typeface="+mn-lt"/>
              </a:rPr>
              <a:t>Spark Interview Question : Fold vs Reduce</a:t>
            </a:r>
            <a:endParaRPr lang="en-US" sz="3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	</a:t>
            </a:r>
          </a:p>
          <a:p>
            <a:pPr marL="0" indent="0">
              <a:buNone/>
            </a:pPr>
            <a:r>
              <a:rPr lang="en-US" sz="1600" dirty="0"/>
              <a:t>				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7452C-D75E-4C76-9C92-224724C63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2" y="233916"/>
            <a:ext cx="8132069" cy="662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5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Spark Interview Question : Fold vs Reduce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996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Spark Interview Question : Fold vs Reduce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9115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Spark Interview Question : Fold vs Reduce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4550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Spark Interview Question : Fold vs Reduce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2778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</TotalTime>
  <Words>373</Words>
  <Application>Microsoft Office PowerPoint</Application>
  <PresentationFormat>Widescreen</PresentationFormat>
  <Paragraphs>64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Lucida Grande</vt:lpstr>
      <vt:lpstr>Office Theme</vt:lpstr>
      <vt:lpstr>PowerPoint Presentation</vt:lpstr>
      <vt:lpstr>Spark Interview Question : Fold vs Reduce</vt:lpstr>
      <vt:lpstr>Spark Interview Question : Fold vs Reduce</vt:lpstr>
      <vt:lpstr>Spark Interview Question : Fold vs Reduce</vt:lpstr>
      <vt:lpstr>Spark Interview Question : Fold vs Reduce</vt:lpstr>
      <vt:lpstr>Spark Interview Question : Fold vs Reduce</vt:lpstr>
      <vt:lpstr>Spark Interview Question : Fold vs Reduce</vt:lpstr>
      <vt:lpstr>Spark Interview Question : Fold vs Reduce</vt:lpstr>
      <vt:lpstr>Spark Interview Question : Fold vs Reduce</vt:lpstr>
      <vt:lpstr>Map vs MapPartition vs MapPartitionWithIndex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Viresh Kumar</dc:creator>
  <cp:lastModifiedBy>Viresh Kumar</cp:lastModifiedBy>
  <cp:revision>13</cp:revision>
  <dcterms:created xsi:type="dcterms:W3CDTF">2020-04-19T11:18:56Z</dcterms:created>
  <dcterms:modified xsi:type="dcterms:W3CDTF">2020-04-21T01:38:17Z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2020-04-19T11:19:32.2036016Z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6ba68719-277a-4b6e-bb70-d3a97b776505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