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1" r:id="rId4"/>
    <p:sldId id="27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16" name="Picture 15" descr="A close up of a person&#10;&#10;Description automatically generated">
            <a:extLst>
              <a:ext uri="{FF2B5EF4-FFF2-40B4-BE49-F238E27FC236}">
                <a16:creationId xmlns:a16="http://schemas.microsoft.com/office/drawing/2014/main" id="{6465BB07-1460-43E3-9DC4-3A866E2C4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+mn-lt"/>
              </a:rPr>
              <a:t>Spark Interview Question : Click Stream Analytics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4449"/>
            <a:ext cx="6093109" cy="4212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</a:rPr>
              <a:t>Given a time series data which is a clickstream of user activity , ask is to find the relevant user session for each click event.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Session Definition:</a:t>
            </a:r>
          </a:p>
          <a:p>
            <a:pPr marL="0" indent="0">
              <a:buNone/>
            </a:pPr>
            <a:r>
              <a:rPr lang="en-US" sz="2000" dirty="0"/>
              <a:t>#1   </a:t>
            </a:r>
            <a:r>
              <a:rPr lang="en-US" sz="2000" b="1" dirty="0">
                <a:highlight>
                  <a:srgbClr val="00FF00"/>
                </a:highlight>
              </a:rPr>
              <a:t>Session expires after inactivity of 30 mins, because of inactivity no clickstream record will be generated. </a:t>
            </a:r>
          </a:p>
          <a:p>
            <a:pPr marL="0" indent="0">
              <a:buNone/>
            </a:pPr>
            <a:endParaRPr lang="en-US" sz="2000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sz="2000" dirty="0"/>
              <a:t>#2  </a:t>
            </a:r>
            <a:r>
              <a:rPr lang="en-US" sz="2000" b="1" dirty="0">
                <a:highlight>
                  <a:srgbClr val="00FF00"/>
                </a:highlight>
              </a:rPr>
              <a:t>Session remains active for a total duration of 2 hours.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98E2A-E3BD-45F6-9F1E-CCD9A75D9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5" b="3"/>
          <a:stretch/>
        </p:blipFill>
        <p:spPr>
          <a:xfrm>
            <a:off x="6098892" y="2492375"/>
            <a:ext cx="5254908" cy="38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Click Stream Analytics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914400"/>
            <a:ext cx="10994204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highlight>
                  <a:srgbClr val="00FFFF"/>
                </a:highlight>
              </a:rPr>
              <a:t>From a functional perspective :</a:t>
            </a:r>
          </a:p>
          <a:p>
            <a:pPr marL="0" indent="0">
              <a:buNone/>
            </a:pPr>
            <a:endParaRPr lang="en-US" sz="3800" b="1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A lot of product(Websites/apps) are based on the idea of a user “session.”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Graphik Web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What do users do when they first log in? </a:t>
            </a:r>
          </a:p>
          <a:p>
            <a:endParaRPr lang="en-US" dirty="0">
              <a:solidFill>
                <a:srgbClr val="000000"/>
              </a:solidFill>
              <a:latin typeface="Graphik Web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In what order do users take specific actions? </a:t>
            </a:r>
          </a:p>
          <a:p>
            <a:endParaRPr lang="en-US" dirty="0">
              <a:solidFill>
                <a:srgbClr val="000000"/>
              </a:solidFill>
              <a:latin typeface="Graphik Web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How long do people use your site in an average sitting? </a:t>
            </a:r>
          </a:p>
          <a:p>
            <a:endParaRPr lang="en-US" dirty="0">
              <a:solidFill>
                <a:srgbClr val="000000"/>
              </a:solidFill>
              <a:latin typeface="Graphik Web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Does activity vary by device?</a:t>
            </a: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Based on the user behavior determined through the click stream analytics, lot of actions can be taken to promote or improve upon that product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8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Interview Question : Click Stream Analytics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What's a User Session?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Graphik Web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A user session is a period of uninterrupted activity on a website or app.</a:t>
            </a:r>
          </a:p>
          <a:p>
            <a:pPr algn="l"/>
            <a:endParaRPr lang="en-US" dirty="0">
              <a:solidFill>
                <a:srgbClr val="000000"/>
              </a:solidFill>
              <a:latin typeface="Graphik Web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 Web"/>
              </a:rPr>
              <a:t>If a user opens Facebook, clicks around the timeline, looks at a few pictures, and then closes Facebook, that would be one session.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6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+mn-lt"/>
              </a:rPr>
              <a:t>ClickStream</a:t>
            </a:r>
            <a:r>
              <a:rPr lang="en-US" sz="2800" b="1" dirty="0">
                <a:latin typeface="+mn-lt"/>
              </a:rPr>
              <a:t> Analytics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E76F12F-61EF-4564-82BA-E8FE4E6C03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259</Words>
  <Application>Microsoft Office PowerPoint</Application>
  <PresentationFormat>Widescreen</PresentationFormat>
  <Paragraphs>46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Graphik Web</vt:lpstr>
      <vt:lpstr>Office Theme</vt:lpstr>
      <vt:lpstr>PowerPoint Presentation</vt:lpstr>
      <vt:lpstr>Spark Interview Question : Click Stream Analytics</vt:lpstr>
      <vt:lpstr>Spark Interview Question : Click Stream Analytics</vt:lpstr>
      <vt:lpstr>Spark Interview Question : Click Stream Analytics</vt:lpstr>
      <vt:lpstr>ClickStream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7</cp:revision>
  <dcterms:created xsi:type="dcterms:W3CDTF">2020-04-14T11:05:17Z</dcterms:created>
  <dcterms:modified xsi:type="dcterms:W3CDTF">2020-04-14T11:16:55Z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2020-04-14T11:06:31.7212459Z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470b49ac-1ed5-482d-852b-32a328dbad79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