
<file path=[Content_Types].xml><?xml version="1.0" encoding="utf-8"?>
<Types xmlns="http://schemas.openxmlformats.org/package/2006/content-types"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8" r:id="rId2"/>
    <p:sldId id="269" r:id="rId3"/>
    <p:sldId id="270" r:id="rId4"/>
    <p:sldId id="271" r:id="rId5"/>
    <p:sldId id="272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19" autoAdjust="0"/>
    <p:restoredTop sz="94660"/>
  </p:normalViewPr>
  <p:slideViewPr>
    <p:cSldViewPr snapToGrid="0">
      <p:cViewPr varScale="1">
        <p:scale>
          <a:sx n="58" d="100"/>
          <a:sy n="58" d="100"/>
        </p:scale>
        <p:origin x="8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48D36-CE4F-4750-9503-BB330E5B8E57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29FA3-3D47-4E7F-9410-07B7D8C82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36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29FA3-3D47-4E7F-9410-07B7D8C828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64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E0A9-F71F-4F40-B85A-9028C0CD3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15138-43FB-4A30-8024-805DD781C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5E02-DC50-427A-8FEB-A058FBF5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6CCD-8AC2-49AE-A48F-47551A1D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E32A-5133-4C84-B041-FF485EBD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D2DA1-C8E3-4854-8B59-0D5A6F13D801}"/>
              </a:ext>
            </a:extLst>
          </p:cNvPr>
          <p:cNvSpPr/>
          <p:nvPr userDrawn="1"/>
        </p:nvSpPr>
        <p:spPr>
          <a:xfrm>
            <a:off x="9692640" y="5344160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0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9DD6-3B22-448E-A9A4-5B44DB6F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EBA07-749A-4E1E-A675-0716B5C9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03403-3ED2-4F79-B489-8D09CB7E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A9463-6482-4465-86DF-E3C99955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B87F-B509-4D42-B1DB-79B48D65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236B-F278-4839-BE13-85D3CBB43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3437B-B3F5-44D9-937E-BC2912CBC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A360-6908-4552-B528-CEF345C2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E44A-FDA6-404E-86B7-FC28AEDC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8BD3-9C66-45B9-9B39-42CA8A75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F3FB-EC8E-4B85-B241-74E02AA8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F352-CFB7-4957-A124-04E86630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D79E-8055-40D0-BEB9-8CBC1E2E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8006-0641-48A6-B9BA-6F9CB8F1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114E-CEF0-4976-95E6-826BC690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09117E-D144-4645-A788-9C835E2E397C}"/>
              </a:ext>
            </a:extLst>
          </p:cNvPr>
          <p:cNvSpPr/>
          <p:nvPr userDrawn="1"/>
        </p:nvSpPr>
        <p:spPr>
          <a:xfrm>
            <a:off x="10779760" y="5682457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9043-217C-4EA2-8F66-6CF3B7D6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949EE-C24C-4CC0-9EDD-9B2E4B86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1BD4-6E96-4BDA-946B-FBFDA477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A8DB-C598-4793-8DC2-186C4563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91C7-3317-49B3-944B-22D05951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6D75-75E6-4E72-BFF3-F77884A0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2F82-865B-4F62-9D72-E5A2E941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13B93-CEF1-496F-BAB3-B93451485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BEEA-9C36-475B-933D-C15049DA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2271-56AB-4D94-A5F7-2E0EEED6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B062-9C1D-4A9F-AF72-18CD8D8D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3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6C53-4B66-444E-8C21-292D7338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2278-D553-4F4F-ADF1-6E51AB0AE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895B6-D83D-431F-8EE7-2354B6BF6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AB65D-008A-4C95-9C62-F9E536B3A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3CAA6-BA85-4552-83E2-990C8FA78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75B18-015A-4890-BDA7-1C59E818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0C76E-6CFD-4566-B37A-54F49D69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0BA5C-BEC6-4FCA-94EA-872366A7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739D-84CA-4545-B7E4-5317EBA4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4CA39-7F8B-4870-A782-1A6FC38C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2BDD0-3848-47F0-8198-9370176B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35C48-4DCC-4340-832E-F4EB2C1E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3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47AC8-B9D3-4D88-8482-81660597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61BAA-F094-4329-9512-8606E545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FDE6-7C68-40CE-856C-0EE1651B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6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C929-556F-4A40-BA72-7B2BA1F3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B104-A90A-4800-9D07-0BB01FF8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1EA7-AABE-44D7-92BB-2F3F4FEB2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4B427-058F-4C7A-929B-6DAEF2F3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9E28-BBB8-46A8-826A-65224E45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2CF07-881F-4EC3-AED1-542DBC8D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4C37-C29B-41FF-ABC5-406C2C6A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3676A-27E0-45A8-B502-E760C6099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2C911-5D3E-445C-899B-1063F5852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A96AC-6BD5-4B8E-8FF3-49710717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05D07-65FF-46CD-8E05-0FC6D111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9303A-1F8A-4E2A-B587-C76B7C57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ACD80-25DD-498B-8518-16ECF004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7B007-A9C2-412B-BB9A-F67A5D53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CD26A-C49F-41F7-AC24-F5FFA4B47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D1B23-F958-4E0A-893E-C68E6A3B2F9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25065-5567-47AF-889A-9579BE59F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5AE0-822B-4353-9D25-FB1DEF9DC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9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DB10-A911-43A3-A2AF-37E3073F8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8080" y="436880"/>
            <a:ext cx="9519920" cy="307308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APACHE SPARK DEEP DIVE</a:t>
            </a:r>
            <a:br>
              <a:rPr lang="en-US" b="1" dirty="0"/>
            </a:br>
            <a:br>
              <a:rPr lang="en-US" b="1" dirty="0"/>
            </a:br>
            <a:r>
              <a:rPr lang="en-US" b="1" dirty="0">
                <a:highlight>
                  <a:srgbClr val="FF00FF"/>
                </a:highlight>
              </a:rPr>
              <a:t>-----How Many </a:t>
            </a:r>
            <a:r>
              <a:rPr lang="en-US" b="1">
                <a:highlight>
                  <a:srgbClr val="FF00FF"/>
                </a:highlight>
              </a:rPr>
              <a:t>spark Jobs ?---</a:t>
            </a:r>
            <a:br>
              <a:rPr lang="en-US" b="1" dirty="0"/>
            </a:br>
            <a:endParaRPr lang="en-US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B3630-F42F-42E1-AC9D-CC2B4953D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B3ACC-A67D-4E01-A20B-47183A93E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880" y="3561080"/>
            <a:ext cx="446024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5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64"/>
    </mc:Choice>
    <mc:Fallback xmlns="">
      <p:transition spd="slow" advTm="2676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dirty="0"/>
              <a:t>How Spark Joins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can be two scenarios 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b="1" dirty="0"/>
              <a:t>a big table with a small table</a:t>
            </a:r>
            <a:r>
              <a:rPr lang="en-US" dirty="0"/>
              <a:t> or, instead, </a:t>
            </a:r>
          </a:p>
          <a:p>
            <a:pPr marL="514350" indent="-514350">
              <a:buAutoNum type="arabicPeriod"/>
            </a:pPr>
            <a:endParaRPr lang="en-US" b="1"/>
          </a:p>
          <a:p>
            <a:pPr marL="514350" indent="-514350">
              <a:buAutoNum type="arabicPeriod"/>
            </a:pPr>
            <a:r>
              <a:rPr lang="en-US" b="1"/>
              <a:t>a big table with another big table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E40F7CA5-A81D-489A-851A-E0F03DEC63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4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4"/>
    </mc:Choice>
    <mc:Fallback xmlns="">
      <p:transition spd="slow" advTm="44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E40F7CA5-A81D-489A-851A-E0F03DEC63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1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4"/>
    </mc:Choice>
    <mc:Fallback xmlns="">
      <p:transition spd="slow" advTm="44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E40F7CA5-A81D-489A-851A-E0F03DEC63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0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4"/>
    </mc:Choice>
    <mc:Fallback xmlns="">
      <p:transition spd="slow" advTm="44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E40F7CA5-A81D-489A-851A-E0F03DEC63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2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4"/>
    </mc:Choice>
    <mc:Fallback xmlns="">
      <p:transition spd="slow" advTm="44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                     Thanks and do subscribe to my channel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E40F7CA5-A81D-489A-851A-E0F03DEC63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3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4"/>
    </mc:Choice>
    <mc:Fallback xmlns="">
      <p:transition spd="slow" advTm="44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10281</TotalTime>
  <Words>60</Words>
  <Application>Microsoft Office PowerPoint</Application>
  <PresentationFormat>Widescreen</PresentationFormat>
  <Paragraphs>13</Paragraphs>
  <Slides>6</Slides>
  <Notes>1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 APACHE SPARK DEEP DIVE  -----How Many spark Jobs ?--- </vt:lpstr>
      <vt:lpstr>How Spark Joins Tables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AVRO Internals</dc:title>
  <dc:creator>Viresh Kumar</dc:creator>
  <cp:lastModifiedBy>Viresh Kumar</cp:lastModifiedBy>
  <cp:revision>230</cp:revision>
  <dcterms:created xsi:type="dcterms:W3CDTF">2018-12-28T03:34:44Z</dcterms:created>
  <dcterms:modified xsi:type="dcterms:W3CDTF">2020-03-06T12:14:45Z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virkumar@microsoft.com</vt:lpwstr>
  </property>
  <property fmtid="{D5CDD505-2E9C-101B-9397-08002B2CF9AE}" pid="5" name="MSIP_Label_f42aa342-8706-4288-bd11-ebb85995028c_SetDate">
    <vt:lpwstr>2018-12-28T03:35:17.5833276Z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