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84" r:id="rId3"/>
    <p:sldId id="286" r:id="rId4"/>
    <p:sldId id="285" r:id="rId5"/>
    <p:sldId id="28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AF9A5-E196-4703-95A3-9F0933309A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770C829-3B4A-439E-824F-F40FAC3D81EC}">
      <dgm:prSet/>
      <dgm:spPr/>
      <dgm:t>
        <a:bodyPr/>
        <a:lstStyle/>
        <a:p>
          <a:r>
            <a:rPr lang="en-US" dirty="0"/>
            <a:t>Here we will discuss : </a:t>
          </a:r>
        </a:p>
      </dgm:t>
    </dgm:pt>
    <dgm:pt modelId="{97493104-13F9-417F-B25B-05F988CD6802}" type="parTrans" cxnId="{F6279A1F-3722-4074-B565-8D35793781B2}">
      <dgm:prSet/>
      <dgm:spPr/>
      <dgm:t>
        <a:bodyPr/>
        <a:lstStyle/>
        <a:p>
          <a:endParaRPr lang="en-US"/>
        </a:p>
      </dgm:t>
    </dgm:pt>
    <dgm:pt modelId="{3471CE80-BBB9-4784-8FD3-6841F24349E4}" type="sibTrans" cxnId="{F6279A1F-3722-4074-B565-8D35793781B2}">
      <dgm:prSet/>
      <dgm:spPr/>
      <dgm:t>
        <a:bodyPr/>
        <a:lstStyle/>
        <a:p>
          <a:endParaRPr lang="en-US"/>
        </a:p>
      </dgm:t>
    </dgm:pt>
    <dgm:pt modelId="{7B64C110-9422-47BD-97E2-F1DDBCBDE275}">
      <dgm:prSet/>
      <dgm:spPr/>
      <dgm:t>
        <a:bodyPr/>
        <a:lstStyle/>
        <a:p>
          <a:r>
            <a:rPr lang="en-US"/>
            <a:t>Run-time architecture of Apache Spark.</a:t>
          </a:r>
        </a:p>
      </dgm:t>
    </dgm:pt>
    <dgm:pt modelId="{52FD69AA-D159-49D7-AE4D-F242055AD3BD}" type="parTrans" cxnId="{1765DBD1-33E4-44D5-A53E-15D79150AB05}">
      <dgm:prSet/>
      <dgm:spPr/>
      <dgm:t>
        <a:bodyPr/>
        <a:lstStyle/>
        <a:p>
          <a:endParaRPr lang="en-US"/>
        </a:p>
      </dgm:t>
    </dgm:pt>
    <dgm:pt modelId="{E7C9B446-CE9C-4CB2-86D2-5423D3C526E3}" type="sibTrans" cxnId="{1765DBD1-33E4-44D5-A53E-15D79150AB05}">
      <dgm:prSet/>
      <dgm:spPr/>
      <dgm:t>
        <a:bodyPr/>
        <a:lstStyle/>
        <a:p>
          <a:endParaRPr lang="en-US"/>
        </a:p>
      </dgm:t>
    </dgm:pt>
    <dgm:pt modelId="{19EC2DFB-1826-437A-9D0A-A818B6CD1225}">
      <dgm:prSet/>
      <dgm:spPr/>
      <dgm:t>
        <a:bodyPr/>
        <a:lstStyle/>
        <a:p>
          <a:r>
            <a:rPr lang="en-US"/>
            <a:t>Key </a:t>
          </a:r>
          <a:r>
            <a:rPr lang="en-US" b="1"/>
            <a:t>Spark Terminologies </a:t>
          </a:r>
          <a:r>
            <a:rPr lang="en-US"/>
            <a:t>like Apache SparkContext, SparkSession, Apache Spark application, task, job and stages in Spark. </a:t>
          </a:r>
        </a:p>
      </dgm:t>
    </dgm:pt>
    <dgm:pt modelId="{0FCFE0C7-F8A8-4596-AC2A-8057725C23A3}" type="parTrans" cxnId="{3B80246D-E0E0-43EF-920D-EA61DAF34B56}">
      <dgm:prSet/>
      <dgm:spPr/>
      <dgm:t>
        <a:bodyPr/>
        <a:lstStyle/>
        <a:p>
          <a:endParaRPr lang="en-US"/>
        </a:p>
      </dgm:t>
    </dgm:pt>
    <dgm:pt modelId="{38F1CED3-B8DE-4FA0-B9C9-685407AF41C1}" type="sibTrans" cxnId="{3B80246D-E0E0-43EF-920D-EA61DAF34B56}">
      <dgm:prSet/>
      <dgm:spPr/>
      <dgm:t>
        <a:bodyPr/>
        <a:lstStyle/>
        <a:p>
          <a:endParaRPr lang="en-US"/>
        </a:p>
      </dgm:t>
    </dgm:pt>
    <dgm:pt modelId="{76FB09B8-4E13-43AF-A471-6E4229A4A61A}">
      <dgm:prSet/>
      <dgm:spPr/>
      <dgm:t>
        <a:bodyPr/>
        <a:lstStyle/>
        <a:p>
          <a:r>
            <a:rPr lang="en-US"/>
            <a:t>Components of Spark run time architecture like the Spark driver, cluster manager &amp; Spark executors. </a:t>
          </a:r>
        </a:p>
      </dgm:t>
    </dgm:pt>
    <dgm:pt modelId="{4362B467-BE8A-4227-83FA-7A7C8B63DBC0}" type="parTrans" cxnId="{987E292E-CF48-428E-BEEB-A3AA9FD4FA4C}">
      <dgm:prSet/>
      <dgm:spPr/>
      <dgm:t>
        <a:bodyPr/>
        <a:lstStyle/>
        <a:p>
          <a:endParaRPr lang="en-US"/>
        </a:p>
      </dgm:t>
    </dgm:pt>
    <dgm:pt modelId="{7499DDFF-BAD8-4EDF-980B-05C1B3EF8F1A}" type="sibTrans" cxnId="{987E292E-CF48-428E-BEEB-A3AA9FD4FA4C}">
      <dgm:prSet/>
      <dgm:spPr/>
      <dgm:t>
        <a:bodyPr/>
        <a:lstStyle/>
        <a:p>
          <a:endParaRPr lang="en-US"/>
        </a:p>
      </dgm:t>
    </dgm:pt>
    <dgm:pt modelId="{155B902F-E0C8-4CD4-9A4E-6B815F39179E}">
      <dgm:prSet/>
      <dgm:spPr/>
      <dgm:t>
        <a:bodyPr/>
        <a:lstStyle/>
        <a:p>
          <a:r>
            <a:rPr lang="en-US"/>
            <a:t>How Apache spark works using these components.</a:t>
          </a:r>
        </a:p>
      </dgm:t>
    </dgm:pt>
    <dgm:pt modelId="{9B4121A0-394A-4826-947B-32E56366C1BE}" type="parTrans" cxnId="{652C06CA-28ED-4F63-98CF-DD2E6E707FB0}">
      <dgm:prSet/>
      <dgm:spPr/>
      <dgm:t>
        <a:bodyPr/>
        <a:lstStyle/>
        <a:p>
          <a:endParaRPr lang="en-US"/>
        </a:p>
      </dgm:t>
    </dgm:pt>
    <dgm:pt modelId="{C36D048B-69CF-4E61-A37D-0FE30A3B8755}" type="sibTrans" cxnId="{652C06CA-28ED-4F63-98CF-DD2E6E707FB0}">
      <dgm:prSet/>
      <dgm:spPr/>
      <dgm:t>
        <a:bodyPr/>
        <a:lstStyle/>
        <a:p>
          <a:endParaRPr lang="en-US"/>
        </a:p>
      </dgm:t>
    </dgm:pt>
    <dgm:pt modelId="{DD3E0D07-3C85-4EC5-9BB0-C9DABF1A6687}" type="pres">
      <dgm:prSet presAssocID="{653AF9A5-E196-4703-95A3-9F0933309AD3}" presName="root" presStyleCnt="0">
        <dgm:presLayoutVars>
          <dgm:dir/>
          <dgm:resizeHandles val="exact"/>
        </dgm:presLayoutVars>
      </dgm:prSet>
      <dgm:spPr/>
    </dgm:pt>
    <dgm:pt modelId="{4FC6EBA3-4FBD-4063-90B5-90C38180E289}" type="pres">
      <dgm:prSet presAssocID="{E770C829-3B4A-439E-824F-F40FAC3D81EC}" presName="compNode" presStyleCnt="0"/>
      <dgm:spPr/>
    </dgm:pt>
    <dgm:pt modelId="{B95CFFE2-9C62-46BC-93EE-50A6BC3AFE6F}" type="pres">
      <dgm:prSet presAssocID="{E770C829-3B4A-439E-824F-F40FAC3D81EC}" presName="bgRect" presStyleLbl="bgShp" presStyleIdx="0" presStyleCnt="5"/>
      <dgm:spPr/>
    </dgm:pt>
    <dgm:pt modelId="{243937C2-8D70-48ED-B578-1F0F269B0FD6}" type="pres">
      <dgm:prSet presAssocID="{E770C829-3B4A-439E-824F-F40FAC3D81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C95E5690-08C7-4FE8-803F-69620748A3D3}" type="pres">
      <dgm:prSet presAssocID="{E770C829-3B4A-439E-824F-F40FAC3D81EC}" presName="spaceRect" presStyleCnt="0"/>
      <dgm:spPr/>
    </dgm:pt>
    <dgm:pt modelId="{8084917E-1AE7-4E9E-80AC-CD104FA9CBBE}" type="pres">
      <dgm:prSet presAssocID="{E770C829-3B4A-439E-824F-F40FAC3D81EC}" presName="parTx" presStyleLbl="revTx" presStyleIdx="0" presStyleCnt="5">
        <dgm:presLayoutVars>
          <dgm:chMax val="0"/>
          <dgm:chPref val="0"/>
        </dgm:presLayoutVars>
      </dgm:prSet>
      <dgm:spPr/>
    </dgm:pt>
    <dgm:pt modelId="{B91B82EA-0978-414D-B7B5-4E0E589D582B}" type="pres">
      <dgm:prSet presAssocID="{3471CE80-BBB9-4784-8FD3-6841F24349E4}" presName="sibTrans" presStyleCnt="0"/>
      <dgm:spPr/>
    </dgm:pt>
    <dgm:pt modelId="{188D9B02-BD1F-42F4-A5A3-551DE6782A40}" type="pres">
      <dgm:prSet presAssocID="{7B64C110-9422-47BD-97E2-F1DDBCBDE275}" presName="compNode" presStyleCnt="0"/>
      <dgm:spPr/>
    </dgm:pt>
    <dgm:pt modelId="{C64151F1-2F88-4773-BDBF-2C9596E48D0C}" type="pres">
      <dgm:prSet presAssocID="{7B64C110-9422-47BD-97E2-F1DDBCBDE275}" presName="bgRect" presStyleLbl="bgShp" presStyleIdx="1" presStyleCnt="5"/>
      <dgm:spPr/>
    </dgm:pt>
    <dgm:pt modelId="{02E91D33-496F-499F-9FE2-57D8D51C1282}" type="pres">
      <dgm:prSet presAssocID="{7B64C110-9422-47BD-97E2-F1DDBCBDE27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730A85-68D8-451B-9B72-538E24E4EEDD}" type="pres">
      <dgm:prSet presAssocID="{7B64C110-9422-47BD-97E2-F1DDBCBDE275}" presName="spaceRect" presStyleCnt="0"/>
      <dgm:spPr/>
    </dgm:pt>
    <dgm:pt modelId="{71310D44-6662-4759-AD3A-AD8BB5E32A56}" type="pres">
      <dgm:prSet presAssocID="{7B64C110-9422-47BD-97E2-F1DDBCBDE275}" presName="parTx" presStyleLbl="revTx" presStyleIdx="1" presStyleCnt="5">
        <dgm:presLayoutVars>
          <dgm:chMax val="0"/>
          <dgm:chPref val="0"/>
        </dgm:presLayoutVars>
      </dgm:prSet>
      <dgm:spPr/>
    </dgm:pt>
    <dgm:pt modelId="{7DAC0B71-4368-455C-A7F3-C0FCFF06C81F}" type="pres">
      <dgm:prSet presAssocID="{E7C9B446-CE9C-4CB2-86D2-5423D3C526E3}" presName="sibTrans" presStyleCnt="0"/>
      <dgm:spPr/>
    </dgm:pt>
    <dgm:pt modelId="{52E31A05-3BF9-420E-AE6E-89A0B303A512}" type="pres">
      <dgm:prSet presAssocID="{19EC2DFB-1826-437A-9D0A-A818B6CD1225}" presName="compNode" presStyleCnt="0"/>
      <dgm:spPr/>
    </dgm:pt>
    <dgm:pt modelId="{E3B0A419-D41A-45CC-8821-4E436F136965}" type="pres">
      <dgm:prSet presAssocID="{19EC2DFB-1826-437A-9D0A-A818B6CD1225}" presName="bgRect" presStyleLbl="bgShp" presStyleIdx="2" presStyleCnt="5"/>
      <dgm:spPr/>
    </dgm:pt>
    <dgm:pt modelId="{C3565A59-6BFC-4E1B-81C5-CC08E0A44870}" type="pres">
      <dgm:prSet presAssocID="{19EC2DFB-1826-437A-9D0A-A818B6CD12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8332DF4-BBE8-4610-A5D1-7E663D415A92}" type="pres">
      <dgm:prSet presAssocID="{19EC2DFB-1826-437A-9D0A-A818B6CD1225}" presName="spaceRect" presStyleCnt="0"/>
      <dgm:spPr/>
    </dgm:pt>
    <dgm:pt modelId="{50650BD6-6B6C-41B5-A11D-3FB0BFA8C74C}" type="pres">
      <dgm:prSet presAssocID="{19EC2DFB-1826-437A-9D0A-A818B6CD1225}" presName="parTx" presStyleLbl="revTx" presStyleIdx="2" presStyleCnt="5">
        <dgm:presLayoutVars>
          <dgm:chMax val="0"/>
          <dgm:chPref val="0"/>
        </dgm:presLayoutVars>
      </dgm:prSet>
      <dgm:spPr/>
    </dgm:pt>
    <dgm:pt modelId="{9EC7834E-C565-4DA9-A9F8-60B68E009BE0}" type="pres">
      <dgm:prSet presAssocID="{38F1CED3-B8DE-4FA0-B9C9-685407AF41C1}" presName="sibTrans" presStyleCnt="0"/>
      <dgm:spPr/>
    </dgm:pt>
    <dgm:pt modelId="{50BA6193-CC30-487A-B8EF-ACEA08E2F9AA}" type="pres">
      <dgm:prSet presAssocID="{76FB09B8-4E13-43AF-A471-6E4229A4A61A}" presName="compNode" presStyleCnt="0"/>
      <dgm:spPr/>
    </dgm:pt>
    <dgm:pt modelId="{A03AABDA-3612-45AC-9D34-91D99E5A5B07}" type="pres">
      <dgm:prSet presAssocID="{76FB09B8-4E13-43AF-A471-6E4229A4A61A}" presName="bgRect" presStyleLbl="bgShp" presStyleIdx="3" presStyleCnt="5"/>
      <dgm:spPr/>
    </dgm:pt>
    <dgm:pt modelId="{7C3D598D-FB7B-4D30-AF81-583E614FAEAB}" type="pres">
      <dgm:prSet presAssocID="{76FB09B8-4E13-43AF-A471-6E4229A4A6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48E8C5-890A-450F-86C9-F2D7A3DC4AD8}" type="pres">
      <dgm:prSet presAssocID="{76FB09B8-4E13-43AF-A471-6E4229A4A61A}" presName="spaceRect" presStyleCnt="0"/>
      <dgm:spPr/>
    </dgm:pt>
    <dgm:pt modelId="{0C4A7F92-F1F6-49D5-A3F0-F66B6EEE5B1D}" type="pres">
      <dgm:prSet presAssocID="{76FB09B8-4E13-43AF-A471-6E4229A4A61A}" presName="parTx" presStyleLbl="revTx" presStyleIdx="3" presStyleCnt="5">
        <dgm:presLayoutVars>
          <dgm:chMax val="0"/>
          <dgm:chPref val="0"/>
        </dgm:presLayoutVars>
      </dgm:prSet>
      <dgm:spPr/>
    </dgm:pt>
    <dgm:pt modelId="{32E19DD7-E503-46F5-81E2-242CB3F28CC6}" type="pres">
      <dgm:prSet presAssocID="{7499DDFF-BAD8-4EDF-980B-05C1B3EF8F1A}" presName="sibTrans" presStyleCnt="0"/>
      <dgm:spPr/>
    </dgm:pt>
    <dgm:pt modelId="{CE4B9E17-7E73-4E6B-A99C-852D5D90557D}" type="pres">
      <dgm:prSet presAssocID="{155B902F-E0C8-4CD4-9A4E-6B815F39179E}" presName="compNode" presStyleCnt="0"/>
      <dgm:spPr/>
    </dgm:pt>
    <dgm:pt modelId="{BEE4E2AD-81C8-4AC7-80B6-A83A2D8E4BE0}" type="pres">
      <dgm:prSet presAssocID="{155B902F-E0C8-4CD4-9A4E-6B815F39179E}" presName="bgRect" presStyleLbl="bgShp" presStyleIdx="4" presStyleCnt="5"/>
      <dgm:spPr/>
    </dgm:pt>
    <dgm:pt modelId="{BD3A8D4F-4A4A-45E4-BA52-16E5E7C2B600}" type="pres">
      <dgm:prSet presAssocID="{155B902F-E0C8-4CD4-9A4E-6B815F3917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23D0CCB-ACC2-4898-95E7-D523E89E919E}" type="pres">
      <dgm:prSet presAssocID="{155B902F-E0C8-4CD4-9A4E-6B815F39179E}" presName="spaceRect" presStyleCnt="0"/>
      <dgm:spPr/>
    </dgm:pt>
    <dgm:pt modelId="{499CE519-E104-4FF5-99E6-C262B0B4244A}" type="pres">
      <dgm:prSet presAssocID="{155B902F-E0C8-4CD4-9A4E-6B815F39179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279A1F-3722-4074-B565-8D35793781B2}" srcId="{653AF9A5-E196-4703-95A3-9F0933309AD3}" destId="{E770C829-3B4A-439E-824F-F40FAC3D81EC}" srcOrd="0" destOrd="0" parTransId="{97493104-13F9-417F-B25B-05F988CD6802}" sibTransId="{3471CE80-BBB9-4784-8FD3-6841F24349E4}"/>
    <dgm:cxn modelId="{987E292E-CF48-428E-BEEB-A3AA9FD4FA4C}" srcId="{653AF9A5-E196-4703-95A3-9F0933309AD3}" destId="{76FB09B8-4E13-43AF-A471-6E4229A4A61A}" srcOrd="3" destOrd="0" parTransId="{4362B467-BE8A-4227-83FA-7A7C8B63DBC0}" sibTransId="{7499DDFF-BAD8-4EDF-980B-05C1B3EF8F1A}"/>
    <dgm:cxn modelId="{8B895F3E-9EEC-4C12-A8FB-5FB0C4AA79B1}" type="presOf" srcId="{E770C829-3B4A-439E-824F-F40FAC3D81EC}" destId="{8084917E-1AE7-4E9E-80AC-CD104FA9CBBE}" srcOrd="0" destOrd="0" presId="urn:microsoft.com/office/officeart/2018/2/layout/IconVerticalSolidList"/>
    <dgm:cxn modelId="{3B80246D-E0E0-43EF-920D-EA61DAF34B56}" srcId="{653AF9A5-E196-4703-95A3-9F0933309AD3}" destId="{19EC2DFB-1826-437A-9D0A-A818B6CD1225}" srcOrd="2" destOrd="0" parTransId="{0FCFE0C7-F8A8-4596-AC2A-8057725C23A3}" sibTransId="{38F1CED3-B8DE-4FA0-B9C9-685407AF41C1}"/>
    <dgm:cxn modelId="{D8303676-A75A-4CC7-91C4-54C7DA43674A}" type="presOf" srcId="{76FB09B8-4E13-43AF-A471-6E4229A4A61A}" destId="{0C4A7F92-F1F6-49D5-A3F0-F66B6EEE5B1D}" srcOrd="0" destOrd="0" presId="urn:microsoft.com/office/officeart/2018/2/layout/IconVerticalSolidList"/>
    <dgm:cxn modelId="{B31FB77C-1512-4766-8628-47B742BE3992}" type="presOf" srcId="{19EC2DFB-1826-437A-9D0A-A818B6CD1225}" destId="{50650BD6-6B6C-41B5-A11D-3FB0BFA8C74C}" srcOrd="0" destOrd="0" presId="urn:microsoft.com/office/officeart/2018/2/layout/IconVerticalSolidList"/>
    <dgm:cxn modelId="{E8CA7D85-C148-4857-A8E9-C2C4492D01F0}" type="presOf" srcId="{653AF9A5-E196-4703-95A3-9F0933309AD3}" destId="{DD3E0D07-3C85-4EC5-9BB0-C9DABF1A6687}" srcOrd="0" destOrd="0" presId="urn:microsoft.com/office/officeart/2018/2/layout/IconVerticalSolidList"/>
    <dgm:cxn modelId="{0AF109C9-3FC8-4A37-B055-F5C27269B6A5}" type="presOf" srcId="{155B902F-E0C8-4CD4-9A4E-6B815F39179E}" destId="{499CE519-E104-4FF5-99E6-C262B0B4244A}" srcOrd="0" destOrd="0" presId="urn:microsoft.com/office/officeart/2018/2/layout/IconVerticalSolidList"/>
    <dgm:cxn modelId="{652C06CA-28ED-4F63-98CF-DD2E6E707FB0}" srcId="{653AF9A5-E196-4703-95A3-9F0933309AD3}" destId="{155B902F-E0C8-4CD4-9A4E-6B815F39179E}" srcOrd="4" destOrd="0" parTransId="{9B4121A0-394A-4826-947B-32E56366C1BE}" sibTransId="{C36D048B-69CF-4E61-A37D-0FE30A3B8755}"/>
    <dgm:cxn modelId="{1765DBD1-33E4-44D5-A53E-15D79150AB05}" srcId="{653AF9A5-E196-4703-95A3-9F0933309AD3}" destId="{7B64C110-9422-47BD-97E2-F1DDBCBDE275}" srcOrd="1" destOrd="0" parTransId="{52FD69AA-D159-49D7-AE4D-F242055AD3BD}" sibTransId="{E7C9B446-CE9C-4CB2-86D2-5423D3C526E3}"/>
    <dgm:cxn modelId="{BA9066FF-016D-4A10-AA93-E17D75320A17}" type="presOf" srcId="{7B64C110-9422-47BD-97E2-F1DDBCBDE275}" destId="{71310D44-6662-4759-AD3A-AD8BB5E32A56}" srcOrd="0" destOrd="0" presId="urn:microsoft.com/office/officeart/2018/2/layout/IconVerticalSolidList"/>
    <dgm:cxn modelId="{70AB1059-E96A-4459-B5EC-AFFC9A6F36D3}" type="presParOf" srcId="{DD3E0D07-3C85-4EC5-9BB0-C9DABF1A6687}" destId="{4FC6EBA3-4FBD-4063-90B5-90C38180E289}" srcOrd="0" destOrd="0" presId="urn:microsoft.com/office/officeart/2018/2/layout/IconVerticalSolidList"/>
    <dgm:cxn modelId="{B6ABA9B0-8661-4989-8A2A-A1415A556674}" type="presParOf" srcId="{4FC6EBA3-4FBD-4063-90B5-90C38180E289}" destId="{B95CFFE2-9C62-46BC-93EE-50A6BC3AFE6F}" srcOrd="0" destOrd="0" presId="urn:microsoft.com/office/officeart/2018/2/layout/IconVerticalSolidList"/>
    <dgm:cxn modelId="{E8DF2C8A-114A-41FC-8353-13E7123F47E8}" type="presParOf" srcId="{4FC6EBA3-4FBD-4063-90B5-90C38180E289}" destId="{243937C2-8D70-48ED-B578-1F0F269B0FD6}" srcOrd="1" destOrd="0" presId="urn:microsoft.com/office/officeart/2018/2/layout/IconVerticalSolidList"/>
    <dgm:cxn modelId="{09C8F486-012C-4B31-B1B9-641CCE821793}" type="presParOf" srcId="{4FC6EBA3-4FBD-4063-90B5-90C38180E289}" destId="{C95E5690-08C7-4FE8-803F-69620748A3D3}" srcOrd="2" destOrd="0" presId="urn:microsoft.com/office/officeart/2018/2/layout/IconVerticalSolidList"/>
    <dgm:cxn modelId="{FCEC910C-88F9-4E7E-9456-05F33159033A}" type="presParOf" srcId="{4FC6EBA3-4FBD-4063-90B5-90C38180E289}" destId="{8084917E-1AE7-4E9E-80AC-CD104FA9CBBE}" srcOrd="3" destOrd="0" presId="urn:microsoft.com/office/officeart/2018/2/layout/IconVerticalSolidList"/>
    <dgm:cxn modelId="{7C366E8E-25AC-44F6-9D78-AC252AD77F71}" type="presParOf" srcId="{DD3E0D07-3C85-4EC5-9BB0-C9DABF1A6687}" destId="{B91B82EA-0978-414D-B7B5-4E0E589D582B}" srcOrd="1" destOrd="0" presId="urn:microsoft.com/office/officeart/2018/2/layout/IconVerticalSolidList"/>
    <dgm:cxn modelId="{0A8BA3F2-64DB-414E-A74D-9E5A0301DA34}" type="presParOf" srcId="{DD3E0D07-3C85-4EC5-9BB0-C9DABF1A6687}" destId="{188D9B02-BD1F-42F4-A5A3-551DE6782A40}" srcOrd="2" destOrd="0" presId="urn:microsoft.com/office/officeart/2018/2/layout/IconVerticalSolidList"/>
    <dgm:cxn modelId="{B68D31C5-0D80-4505-85DC-9FB3B3B33A64}" type="presParOf" srcId="{188D9B02-BD1F-42F4-A5A3-551DE6782A40}" destId="{C64151F1-2F88-4773-BDBF-2C9596E48D0C}" srcOrd="0" destOrd="0" presId="urn:microsoft.com/office/officeart/2018/2/layout/IconVerticalSolidList"/>
    <dgm:cxn modelId="{73B19401-3A60-446A-B1CD-F0F894954692}" type="presParOf" srcId="{188D9B02-BD1F-42F4-A5A3-551DE6782A40}" destId="{02E91D33-496F-499F-9FE2-57D8D51C1282}" srcOrd="1" destOrd="0" presId="urn:microsoft.com/office/officeart/2018/2/layout/IconVerticalSolidList"/>
    <dgm:cxn modelId="{070B081B-AC72-46E7-9801-82F2082C1CA4}" type="presParOf" srcId="{188D9B02-BD1F-42F4-A5A3-551DE6782A40}" destId="{22730A85-68D8-451B-9B72-538E24E4EEDD}" srcOrd="2" destOrd="0" presId="urn:microsoft.com/office/officeart/2018/2/layout/IconVerticalSolidList"/>
    <dgm:cxn modelId="{7FE52079-BDD1-41A9-B360-88F1C9D8809C}" type="presParOf" srcId="{188D9B02-BD1F-42F4-A5A3-551DE6782A40}" destId="{71310D44-6662-4759-AD3A-AD8BB5E32A56}" srcOrd="3" destOrd="0" presId="urn:microsoft.com/office/officeart/2018/2/layout/IconVerticalSolidList"/>
    <dgm:cxn modelId="{1DCE80FA-44DF-45CF-A418-0D569AE5D690}" type="presParOf" srcId="{DD3E0D07-3C85-4EC5-9BB0-C9DABF1A6687}" destId="{7DAC0B71-4368-455C-A7F3-C0FCFF06C81F}" srcOrd="3" destOrd="0" presId="urn:microsoft.com/office/officeart/2018/2/layout/IconVerticalSolidList"/>
    <dgm:cxn modelId="{48EE9160-58C2-402D-AE60-4B4786E87688}" type="presParOf" srcId="{DD3E0D07-3C85-4EC5-9BB0-C9DABF1A6687}" destId="{52E31A05-3BF9-420E-AE6E-89A0B303A512}" srcOrd="4" destOrd="0" presId="urn:microsoft.com/office/officeart/2018/2/layout/IconVerticalSolidList"/>
    <dgm:cxn modelId="{CD10E6C1-E253-466C-AD24-D37ECA5F2FB2}" type="presParOf" srcId="{52E31A05-3BF9-420E-AE6E-89A0B303A512}" destId="{E3B0A419-D41A-45CC-8821-4E436F136965}" srcOrd="0" destOrd="0" presId="urn:microsoft.com/office/officeart/2018/2/layout/IconVerticalSolidList"/>
    <dgm:cxn modelId="{55949522-9C40-40F5-90C8-EC8AB6B9560A}" type="presParOf" srcId="{52E31A05-3BF9-420E-AE6E-89A0B303A512}" destId="{C3565A59-6BFC-4E1B-81C5-CC08E0A44870}" srcOrd="1" destOrd="0" presId="urn:microsoft.com/office/officeart/2018/2/layout/IconVerticalSolidList"/>
    <dgm:cxn modelId="{E25EB2AD-113C-402D-A2DD-5749D8988CFD}" type="presParOf" srcId="{52E31A05-3BF9-420E-AE6E-89A0B303A512}" destId="{08332DF4-BBE8-4610-A5D1-7E663D415A92}" srcOrd="2" destOrd="0" presId="urn:microsoft.com/office/officeart/2018/2/layout/IconVerticalSolidList"/>
    <dgm:cxn modelId="{76A70DC9-4FC8-42D1-B21A-D7BE2C0E3A51}" type="presParOf" srcId="{52E31A05-3BF9-420E-AE6E-89A0B303A512}" destId="{50650BD6-6B6C-41B5-A11D-3FB0BFA8C74C}" srcOrd="3" destOrd="0" presId="urn:microsoft.com/office/officeart/2018/2/layout/IconVerticalSolidList"/>
    <dgm:cxn modelId="{4DB8B4C9-293A-4E93-A3F8-C0E1E6744BB5}" type="presParOf" srcId="{DD3E0D07-3C85-4EC5-9BB0-C9DABF1A6687}" destId="{9EC7834E-C565-4DA9-A9F8-60B68E009BE0}" srcOrd="5" destOrd="0" presId="urn:microsoft.com/office/officeart/2018/2/layout/IconVerticalSolidList"/>
    <dgm:cxn modelId="{80A7C800-EC97-4BE0-BA48-1A1BD07DBB80}" type="presParOf" srcId="{DD3E0D07-3C85-4EC5-9BB0-C9DABF1A6687}" destId="{50BA6193-CC30-487A-B8EF-ACEA08E2F9AA}" srcOrd="6" destOrd="0" presId="urn:microsoft.com/office/officeart/2018/2/layout/IconVerticalSolidList"/>
    <dgm:cxn modelId="{8A6BF3C2-410C-4B08-B531-0A7E69ABC6D6}" type="presParOf" srcId="{50BA6193-CC30-487A-B8EF-ACEA08E2F9AA}" destId="{A03AABDA-3612-45AC-9D34-91D99E5A5B07}" srcOrd="0" destOrd="0" presId="urn:microsoft.com/office/officeart/2018/2/layout/IconVerticalSolidList"/>
    <dgm:cxn modelId="{2886C653-E555-4843-BBED-60710F8D98DB}" type="presParOf" srcId="{50BA6193-CC30-487A-B8EF-ACEA08E2F9AA}" destId="{7C3D598D-FB7B-4D30-AF81-583E614FAEAB}" srcOrd="1" destOrd="0" presId="urn:microsoft.com/office/officeart/2018/2/layout/IconVerticalSolidList"/>
    <dgm:cxn modelId="{014C3F33-2288-4295-88CA-1D63A87D11E9}" type="presParOf" srcId="{50BA6193-CC30-487A-B8EF-ACEA08E2F9AA}" destId="{9148E8C5-890A-450F-86C9-F2D7A3DC4AD8}" srcOrd="2" destOrd="0" presId="urn:microsoft.com/office/officeart/2018/2/layout/IconVerticalSolidList"/>
    <dgm:cxn modelId="{30234F48-CA73-4C34-9493-5F97D8F2B1F7}" type="presParOf" srcId="{50BA6193-CC30-487A-B8EF-ACEA08E2F9AA}" destId="{0C4A7F92-F1F6-49D5-A3F0-F66B6EEE5B1D}" srcOrd="3" destOrd="0" presId="urn:microsoft.com/office/officeart/2018/2/layout/IconVerticalSolidList"/>
    <dgm:cxn modelId="{81B466EB-E207-4A50-B69E-48D6C792FD0E}" type="presParOf" srcId="{DD3E0D07-3C85-4EC5-9BB0-C9DABF1A6687}" destId="{32E19DD7-E503-46F5-81E2-242CB3F28CC6}" srcOrd="7" destOrd="0" presId="urn:microsoft.com/office/officeart/2018/2/layout/IconVerticalSolidList"/>
    <dgm:cxn modelId="{46A13C94-1C96-41C0-8A4B-5D4EA3B463B5}" type="presParOf" srcId="{DD3E0D07-3C85-4EC5-9BB0-C9DABF1A6687}" destId="{CE4B9E17-7E73-4E6B-A99C-852D5D90557D}" srcOrd="8" destOrd="0" presId="urn:microsoft.com/office/officeart/2018/2/layout/IconVerticalSolidList"/>
    <dgm:cxn modelId="{3FC1F696-4099-4D06-BCD3-10E8B16675C3}" type="presParOf" srcId="{CE4B9E17-7E73-4E6B-A99C-852D5D90557D}" destId="{BEE4E2AD-81C8-4AC7-80B6-A83A2D8E4BE0}" srcOrd="0" destOrd="0" presId="urn:microsoft.com/office/officeart/2018/2/layout/IconVerticalSolidList"/>
    <dgm:cxn modelId="{57420B4C-6B5F-4603-ABC8-B17647E2565D}" type="presParOf" srcId="{CE4B9E17-7E73-4E6B-A99C-852D5D90557D}" destId="{BD3A8D4F-4A4A-45E4-BA52-16E5E7C2B600}" srcOrd="1" destOrd="0" presId="urn:microsoft.com/office/officeart/2018/2/layout/IconVerticalSolidList"/>
    <dgm:cxn modelId="{41A3E72F-AD2C-4473-9AB2-DAE750A7D61F}" type="presParOf" srcId="{CE4B9E17-7E73-4E6B-A99C-852D5D90557D}" destId="{E23D0CCB-ACC2-4898-95E7-D523E89E919E}" srcOrd="2" destOrd="0" presId="urn:microsoft.com/office/officeart/2018/2/layout/IconVerticalSolidList"/>
    <dgm:cxn modelId="{3756D60F-7F4A-4989-9CB4-D3EA047044C1}" type="presParOf" srcId="{CE4B9E17-7E73-4E6B-A99C-852D5D90557D}" destId="{499CE519-E104-4FF5-99E6-C262B0B424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8B353-231E-4394-86BA-FDE9733BFB0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C20893D-EBE5-4C12-9256-11D5251098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SparkContext</a:t>
          </a:r>
          <a:endParaRPr lang="en-US" dirty="0"/>
        </a:p>
      </dgm:t>
    </dgm:pt>
    <dgm:pt modelId="{69F159C3-286C-491A-BB1A-EB23AC7C0C06}" type="parTrans" cxnId="{8F9CB4AF-5E6D-4A5B-A3BA-36BEF44C24C6}">
      <dgm:prSet/>
      <dgm:spPr/>
      <dgm:t>
        <a:bodyPr/>
        <a:lstStyle/>
        <a:p>
          <a:endParaRPr lang="en-US"/>
        </a:p>
      </dgm:t>
    </dgm:pt>
    <dgm:pt modelId="{653431BF-E7A3-4386-B4C6-9E61BADA4B58}" type="sibTrans" cxnId="{8F9CB4AF-5E6D-4A5B-A3BA-36BEF44C24C6}">
      <dgm:prSet/>
      <dgm:spPr/>
      <dgm:t>
        <a:bodyPr/>
        <a:lstStyle/>
        <a:p>
          <a:endParaRPr lang="en-US"/>
        </a:p>
      </dgm:t>
    </dgm:pt>
    <dgm:pt modelId="{488A1E27-288C-4190-8305-7A3C8F4109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SparkSession</a:t>
          </a:r>
        </a:p>
      </dgm:t>
    </dgm:pt>
    <dgm:pt modelId="{50547BB0-22A1-43BB-9836-8A27A6168325}" type="parTrans" cxnId="{74155DC3-4380-46BC-849A-78CAB2D1F58E}">
      <dgm:prSet/>
      <dgm:spPr/>
      <dgm:t>
        <a:bodyPr/>
        <a:lstStyle/>
        <a:p>
          <a:endParaRPr lang="en-US"/>
        </a:p>
      </dgm:t>
    </dgm:pt>
    <dgm:pt modelId="{9F0AA404-BE42-4ACE-8FEF-8CF5724FE2FB}" type="sibTrans" cxnId="{74155DC3-4380-46BC-849A-78CAB2D1F58E}">
      <dgm:prSet/>
      <dgm:spPr/>
      <dgm:t>
        <a:bodyPr/>
        <a:lstStyle/>
        <a:p>
          <a:endParaRPr lang="en-US"/>
        </a:p>
      </dgm:t>
    </dgm:pt>
    <dgm:pt modelId="{E92F42C5-9DE1-4A7C-B966-C8CBEB52BD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Spark Application</a:t>
          </a:r>
        </a:p>
      </dgm:t>
    </dgm:pt>
    <dgm:pt modelId="{C9DAA0D1-BA97-4D9F-96D9-27DED75B2A70}" type="parTrans" cxnId="{1A3A2270-D3C4-488D-B344-FA4CF94B868D}">
      <dgm:prSet/>
      <dgm:spPr/>
      <dgm:t>
        <a:bodyPr/>
        <a:lstStyle/>
        <a:p>
          <a:endParaRPr lang="en-US"/>
        </a:p>
      </dgm:t>
    </dgm:pt>
    <dgm:pt modelId="{BCF11A4A-64BD-4B7C-B556-1432B702F01A}" type="sibTrans" cxnId="{1A3A2270-D3C4-488D-B344-FA4CF94B868D}">
      <dgm:prSet/>
      <dgm:spPr/>
      <dgm:t>
        <a:bodyPr/>
        <a:lstStyle/>
        <a:p>
          <a:endParaRPr lang="en-US"/>
        </a:p>
      </dgm:t>
    </dgm:pt>
    <dgm:pt modelId="{48C039B2-731C-4266-A9FC-CA913EE722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Job</a:t>
          </a:r>
        </a:p>
      </dgm:t>
    </dgm:pt>
    <dgm:pt modelId="{AD7A7DE3-8CB7-4374-B63C-CA7E5805363C}" type="parTrans" cxnId="{9A15D8BF-AF53-4100-91E6-840533FA007A}">
      <dgm:prSet/>
      <dgm:spPr/>
      <dgm:t>
        <a:bodyPr/>
        <a:lstStyle/>
        <a:p>
          <a:endParaRPr lang="en-US"/>
        </a:p>
      </dgm:t>
    </dgm:pt>
    <dgm:pt modelId="{29F8C53D-1C03-4FFB-BDB3-53B73A9B16EE}" type="sibTrans" cxnId="{9A15D8BF-AF53-4100-91E6-840533FA007A}">
      <dgm:prSet/>
      <dgm:spPr/>
      <dgm:t>
        <a:bodyPr/>
        <a:lstStyle/>
        <a:p>
          <a:endParaRPr lang="en-US"/>
        </a:p>
      </dgm:t>
    </dgm:pt>
    <dgm:pt modelId="{44530BDF-A52D-407D-B6F2-E026215B7B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Stage</a:t>
          </a:r>
        </a:p>
      </dgm:t>
    </dgm:pt>
    <dgm:pt modelId="{83B41524-A80A-4AF2-B827-B9D4648282E6}" type="parTrans" cxnId="{069C9510-58DF-43B6-95F4-0A45C9936861}">
      <dgm:prSet/>
      <dgm:spPr/>
      <dgm:t>
        <a:bodyPr/>
        <a:lstStyle/>
        <a:p>
          <a:endParaRPr lang="en-US"/>
        </a:p>
      </dgm:t>
    </dgm:pt>
    <dgm:pt modelId="{16A0FFFA-4423-438D-A4FB-56D176D34E0B}" type="sibTrans" cxnId="{069C9510-58DF-43B6-95F4-0A45C9936861}">
      <dgm:prSet/>
      <dgm:spPr/>
      <dgm:t>
        <a:bodyPr/>
        <a:lstStyle/>
        <a:p>
          <a:endParaRPr lang="en-US"/>
        </a:p>
      </dgm:t>
    </dgm:pt>
    <dgm:pt modelId="{001F4EBA-A5CC-44C1-B9B4-192CD37C7D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Tasks</a:t>
          </a:r>
        </a:p>
      </dgm:t>
    </dgm:pt>
    <dgm:pt modelId="{FC02EBE8-4C10-44AB-87ED-BC9E52562238}" type="parTrans" cxnId="{673AA3AB-267B-4F8E-8922-3937A763DBC9}">
      <dgm:prSet/>
      <dgm:spPr/>
      <dgm:t>
        <a:bodyPr/>
        <a:lstStyle/>
        <a:p>
          <a:endParaRPr lang="en-US"/>
        </a:p>
      </dgm:t>
    </dgm:pt>
    <dgm:pt modelId="{82E06994-5EF8-4058-9C5D-2897EA282BA5}" type="sibTrans" cxnId="{673AA3AB-267B-4F8E-8922-3937A763DBC9}">
      <dgm:prSet/>
      <dgm:spPr/>
      <dgm:t>
        <a:bodyPr/>
        <a:lstStyle/>
        <a:p>
          <a:endParaRPr lang="en-US"/>
        </a:p>
      </dgm:t>
    </dgm:pt>
    <dgm:pt modelId="{C3D9F72E-D700-4CC3-BE70-CDBA943E9F59}" type="pres">
      <dgm:prSet presAssocID="{1C98B353-231E-4394-86BA-FDE9733BFB04}" presName="root" presStyleCnt="0">
        <dgm:presLayoutVars>
          <dgm:dir/>
          <dgm:resizeHandles val="exact"/>
        </dgm:presLayoutVars>
      </dgm:prSet>
      <dgm:spPr/>
    </dgm:pt>
    <dgm:pt modelId="{865A9749-86E3-4C1C-8E5F-D237B0087E29}" type="pres">
      <dgm:prSet presAssocID="{1C20893D-EBE5-4C12-9256-11D52510980B}" presName="compNode" presStyleCnt="0"/>
      <dgm:spPr/>
    </dgm:pt>
    <dgm:pt modelId="{DD23C7D3-BCCB-4FAF-A0B3-41942B8574A2}" type="pres">
      <dgm:prSet presAssocID="{1C20893D-EBE5-4C12-9256-11D52510980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03C45A5-D0C4-4424-A0BC-3608BA1702D0}" type="pres">
      <dgm:prSet presAssocID="{1C20893D-EBE5-4C12-9256-11D52510980B}" presName="spaceRect" presStyleCnt="0"/>
      <dgm:spPr/>
    </dgm:pt>
    <dgm:pt modelId="{1C20DE36-A16C-4366-9AFE-5B2492684178}" type="pres">
      <dgm:prSet presAssocID="{1C20893D-EBE5-4C12-9256-11D52510980B}" presName="textRect" presStyleLbl="revTx" presStyleIdx="0" presStyleCnt="6">
        <dgm:presLayoutVars>
          <dgm:chMax val="1"/>
          <dgm:chPref val="1"/>
        </dgm:presLayoutVars>
      </dgm:prSet>
      <dgm:spPr/>
    </dgm:pt>
    <dgm:pt modelId="{18144699-C3A5-442A-8548-5CDD016A7687}" type="pres">
      <dgm:prSet presAssocID="{653431BF-E7A3-4386-B4C6-9E61BADA4B58}" presName="sibTrans" presStyleCnt="0"/>
      <dgm:spPr/>
    </dgm:pt>
    <dgm:pt modelId="{4795A40D-7244-483E-B7F6-90D9BD24B044}" type="pres">
      <dgm:prSet presAssocID="{488A1E27-288C-4190-8305-7A3C8F4109DD}" presName="compNode" presStyleCnt="0"/>
      <dgm:spPr/>
    </dgm:pt>
    <dgm:pt modelId="{C71CA735-344B-4022-9C73-A2418668EDFE}" type="pres">
      <dgm:prSet presAssocID="{488A1E27-288C-4190-8305-7A3C8F4109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0E4F420-ECB8-4BDA-A0BE-A4156234AFF1}" type="pres">
      <dgm:prSet presAssocID="{488A1E27-288C-4190-8305-7A3C8F4109DD}" presName="spaceRect" presStyleCnt="0"/>
      <dgm:spPr/>
    </dgm:pt>
    <dgm:pt modelId="{5FA39552-AB30-4227-B7EF-0B368D2B410F}" type="pres">
      <dgm:prSet presAssocID="{488A1E27-288C-4190-8305-7A3C8F4109DD}" presName="textRect" presStyleLbl="revTx" presStyleIdx="1" presStyleCnt="6">
        <dgm:presLayoutVars>
          <dgm:chMax val="1"/>
          <dgm:chPref val="1"/>
        </dgm:presLayoutVars>
      </dgm:prSet>
      <dgm:spPr/>
    </dgm:pt>
    <dgm:pt modelId="{83DE537A-EBF6-4A9F-B369-04151AE2FB9C}" type="pres">
      <dgm:prSet presAssocID="{9F0AA404-BE42-4ACE-8FEF-8CF5724FE2FB}" presName="sibTrans" presStyleCnt="0"/>
      <dgm:spPr/>
    </dgm:pt>
    <dgm:pt modelId="{AC30DED7-9E66-4C6B-B947-30AFF7440972}" type="pres">
      <dgm:prSet presAssocID="{E92F42C5-9DE1-4A7C-B966-C8CBEB52BD00}" presName="compNode" presStyleCnt="0"/>
      <dgm:spPr/>
    </dgm:pt>
    <dgm:pt modelId="{9C61609E-E4E8-451D-B8D3-9338A3EC8BC2}" type="pres">
      <dgm:prSet presAssocID="{E92F42C5-9DE1-4A7C-B966-C8CBEB52BD0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B669919-95B3-45D9-9CEB-B48126B1C819}" type="pres">
      <dgm:prSet presAssocID="{E92F42C5-9DE1-4A7C-B966-C8CBEB52BD00}" presName="spaceRect" presStyleCnt="0"/>
      <dgm:spPr/>
    </dgm:pt>
    <dgm:pt modelId="{282A6321-9E36-4281-BC99-E0199F602CDE}" type="pres">
      <dgm:prSet presAssocID="{E92F42C5-9DE1-4A7C-B966-C8CBEB52BD00}" presName="textRect" presStyleLbl="revTx" presStyleIdx="2" presStyleCnt="6">
        <dgm:presLayoutVars>
          <dgm:chMax val="1"/>
          <dgm:chPref val="1"/>
        </dgm:presLayoutVars>
      </dgm:prSet>
      <dgm:spPr/>
    </dgm:pt>
    <dgm:pt modelId="{D2E74355-0ABB-4641-995F-C6596A6245FB}" type="pres">
      <dgm:prSet presAssocID="{BCF11A4A-64BD-4B7C-B556-1432B702F01A}" presName="sibTrans" presStyleCnt="0"/>
      <dgm:spPr/>
    </dgm:pt>
    <dgm:pt modelId="{3FA255AE-E84C-4914-9383-BC07FF9D7017}" type="pres">
      <dgm:prSet presAssocID="{48C039B2-731C-4266-A9FC-CA913EE722DC}" presName="compNode" presStyleCnt="0"/>
      <dgm:spPr/>
    </dgm:pt>
    <dgm:pt modelId="{96DCDAEC-1DC4-4CFD-BBC8-376D8E69398E}" type="pres">
      <dgm:prSet presAssocID="{48C039B2-731C-4266-A9FC-CA913EE722D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553D84C4-E5C5-4B55-8A19-3542360AE70D}" type="pres">
      <dgm:prSet presAssocID="{48C039B2-731C-4266-A9FC-CA913EE722DC}" presName="spaceRect" presStyleCnt="0"/>
      <dgm:spPr/>
    </dgm:pt>
    <dgm:pt modelId="{C1C044B5-8887-4FBB-A25B-CD65EA3E8BF9}" type="pres">
      <dgm:prSet presAssocID="{48C039B2-731C-4266-A9FC-CA913EE722DC}" presName="textRect" presStyleLbl="revTx" presStyleIdx="3" presStyleCnt="6">
        <dgm:presLayoutVars>
          <dgm:chMax val="1"/>
          <dgm:chPref val="1"/>
        </dgm:presLayoutVars>
      </dgm:prSet>
      <dgm:spPr/>
    </dgm:pt>
    <dgm:pt modelId="{0BB6CF37-C7E6-420C-A50B-8B7CBA4B3DA2}" type="pres">
      <dgm:prSet presAssocID="{29F8C53D-1C03-4FFB-BDB3-53B73A9B16EE}" presName="sibTrans" presStyleCnt="0"/>
      <dgm:spPr/>
    </dgm:pt>
    <dgm:pt modelId="{B2C0AAE0-38E9-473E-996E-2C00FFBC4C2D}" type="pres">
      <dgm:prSet presAssocID="{44530BDF-A52D-407D-B6F2-E026215B7B05}" presName="compNode" presStyleCnt="0"/>
      <dgm:spPr/>
    </dgm:pt>
    <dgm:pt modelId="{92ECEDC7-E16C-455C-BDC5-EAD0E2433489}" type="pres">
      <dgm:prSet presAssocID="{44530BDF-A52D-407D-B6F2-E026215B7B0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07F1AC-83B8-451C-9D5B-87111E0461B9}" type="pres">
      <dgm:prSet presAssocID="{44530BDF-A52D-407D-B6F2-E026215B7B05}" presName="spaceRect" presStyleCnt="0"/>
      <dgm:spPr/>
    </dgm:pt>
    <dgm:pt modelId="{82E491D7-6AB7-4CB2-9953-08C5CBB47F02}" type="pres">
      <dgm:prSet presAssocID="{44530BDF-A52D-407D-B6F2-E026215B7B05}" presName="textRect" presStyleLbl="revTx" presStyleIdx="4" presStyleCnt="6">
        <dgm:presLayoutVars>
          <dgm:chMax val="1"/>
          <dgm:chPref val="1"/>
        </dgm:presLayoutVars>
      </dgm:prSet>
      <dgm:spPr/>
    </dgm:pt>
    <dgm:pt modelId="{5E60B86A-CA13-4C7A-8224-D8564C4B804E}" type="pres">
      <dgm:prSet presAssocID="{16A0FFFA-4423-438D-A4FB-56D176D34E0B}" presName="sibTrans" presStyleCnt="0"/>
      <dgm:spPr/>
    </dgm:pt>
    <dgm:pt modelId="{606A834F-2BDA-4062-8190-A5C7AE3AAD58}" type="pres">
      <dgm:prSet presAssocID="{001F4EBA-A5CC-44C1-B9B4-192CD37C7D9F}" presName="compNode" presStyleCnt="0"/>
      <dgm:spPr/>
    </dgm:pt>
    <dgm:pt modelId="{73A8D3BE-4DD6-4C15-B3EB-6C12687DCB62}" type="pres">
      <dgm:prSet presAssocID="{001F4EBA-A5CC-44C1-B9B4-192CD37C7D9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62AFA501-04F8-4E54-B8D1-7BE50E662962}" type="pres">
      <dgm:prSet presAssocID="{001F4EBA-A5CC-44C1-B9B4-192CD37C7D9F}" presName="spaceRect" presStyleCnt="0"/>
      <dgm:spPr/>
    </dgm:pt>
    <dgm:pt modelId="{CB736E19-3F50-45C2-845B-DB5D46B6B262}" type="pres">
      <dgm:prSet presAssocID="{001F4EBA-A5CC-44C1-B9B4-192CD37C7D9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69C9510-58DF-43B6-95F4-0A45C9936861}" srcId="{1C98B353-231E-4394-86BA-FDE9733BFB04}" destId="{44530BDF-A52D-407D-B6F2-E026215B7B05}" srcOrd="4" destOrd="0" parTransId="{83B41524-A80A-4AF2-B827-B9D4648282E6}" sibTransId="{16A0FFFA-4423-438D-A4FB-56D176D34E0B}"/>
    <dgm:cxn modelId="{ACA8F02F-AB36-4E4B-B297-78F9F2E67D16}" type="presOf" srcId="{001F4EBA-A5CC-44C1-B9B4-192CD37C7D9F}" destId="{CB736E19-3F50-45C2-845B-DB5D46B6B262}" srcOrd="0" destOrd="0" presId="urn:microsoft.com/office/officeart/2018/2/layout/IconLabelList"/>
    <dgm:cxn modelId="{D3E50D40-3EB4-4DB7-84B6-70582D0CE06F}" type="presOf" srcId="{48C039B2-731C-4266-A9FC-CA913EE722DC}" destId="{C1C044B5-8887-4FBB-A25B-CD65EA3E8BF9}" srcOrd="0" destOrd="0" presId="urn:microsoft.com/office/officeart/2018/2/layout/IconLabelList"/>
    <dgm:cxn modelId="{437CC85E-7F2D-4A93-BE37-1E36AA296D05}" type="presOf" srcId="{44530BDF-A52D-407D-B6F2-E026215B7B05}" destId="{82E491D7-6AB7-4CB2-9953-08C5CBB47F02}" srcOrd="0" destOrd="0" presId="urn:microsoft.com/office/officeart/2018/2/layout/IconLabelList"/>
    <dgm:cxn modelId="{36EE056F-5663-47E5-AC8A-25CA59EE6EC2}" type="presOf" srcId="{E92F42C5-9DE1-4A7C-B966-C8CBEB52BD00}" destId="{282A6321-9E36-4281-BC99-E0199F602CDE}" srcOrd="0" destOrd="0" presId="urn:microsoft.com/office/officeart/2018/2/layout/IconLabelList"/>
    <dgm:cxn modelId="{1A3A2270-D3C4-488D-B344-FA4CF94B868D}" srcId="{1C98B353-231E-4394-86BA-FDE9733BFB04}" destId="{E92F42C5-9DE1-4A7C-B966-C8CBEB52BD00}" srcOrd="2" destOrd="0" parTransId="{C9DAA0D1-BA97-4D9F-96D9-27DED75B2A70}" sibTransId="{BCF11A4A-64BD-4B7C-B556-1432B702F01A}"/>
    <dgm:cxn modelId="{4E23BC8E-D889-4B00-88B3-7FE0BBD8E24D}" type="presOf" srcId="{1C98B353-231E-4394-86BA-FDE9733BFB04}" destId="{C3D9F72E-D700-4CC3-BE70-CDBA943E9F59}" srcOrd="0" destOrd="0" presId="urn:microsoft.com/office/officeart/2018/2/layout/IconLabelList"/>
    <dgm:cxn modelId="{7051D09C-C2B6-435E-ABD8-AD9CE728EA37}" type="presOf" srcId="{1C20893D-EBE5-4C12-9256-11D52510980B}" destId="{1C20DE36-A16C-4366-9AFE-5B2492684178}" srcOrd="0" destOrd="0" presId="urn:microsoft.com/office/officeart/2018/2/layout/IconLabelList"/>
    <dgm:cxn modelId="{673AA3AB-267B-4F8E-8922-3937A763DBC9}" srcId="{1C98B353-231E-4394-86BA-FDE9733BFB04}" destId="{001F4EBA-A5CC-44C1-B9B4-192CD37C7D9F}" srcOrd="5" destOrd="0" parTransId="{FC02EBE8-4C10-44AB-87ED-BC9E52562238}" sibTransId="{82E06994-5EF8-4058-9C5D-2897EA282BA5}"/>
    <dgm:cxn modelId="{8F9CB4AF-5E6D-4A5B-A3BA-36BEF44C24C6}" srcId="{1C98B353-231E-4394-86BA-FDE9733BFB04}" destId="{1C20893D-EBE5-4C12-9256-11D52510980B}" srcOrd="0" destOrd="0" parTransId="{69F159C3-286C-491A-BB1A-EB23AC7C0C06}" sibTransId="{653431BF-E7A3-4386-B4C6-9E61BADA4B58}"/>
    <dgm:cxn modelId="{9A15D8BF-AF53-4100-91E6-840533FA007A}" srcId="{1C98B353-231E-4394-86BA-FDE9733BFB04}" destId="{48C039B2-731C-4266-A9FC-CA913EE722DC}" srcOrd="3" destOrd="0" parTransId="{AD7A7DE3-8CB7-4374-B63C-CA7E5805363C}" sibTransId="{29F8C53D-1C03-4FFB-BDB3-53B73A9B16EE}"/>
    <dgm:cxn modelId="{74155DC3-4380-46BC-849A-78CAB2D1F58E}" srcId="{1C98B353-231E-4394-86BA-FDE9733BFB04}" destId="{488A1E27-288C-4190-8305-7A3C8F4109DD}" srcOrd="1" destOrd="0" parTransId="{50547BB0-22A1-43BB-9836-8A27A6168325}" sibTransId="{9F0AA404-BE42-4ACE-8FEF-8CF5724FE2FB}"/>
    <dgm:cxn modelId="{4C27DFFE-5177-424F-9C70-D0C6FEF19234}" type="presOf" srcId="{488A1E27-288C-4190-8305-7A3C8F4109DD}" destId="{5FA39552-AB30-4227-B7EF-0B368D2B410F}" srcOrd="0" destOrd="0" presId="urn:microsoft.com/office/officeart/2018/2/layout/IconLabelList"/>
    <dgm:cxn modelId="{5F9BC229-96ED-4862-8CB8-84454F183068}" type="presParOf" srcId="{C3D9F72E-D700-4CC3-BE70-CDBA943E9F59}" destId="{865A9749-86E3-4C1C-8E5F-D237B0087E29}" srcOrd="0" destOrd="0" presId="urn:microsoft.com/office/officeart/2018/2/layout/IconLabelList"/>
    <dgm:cxn modelId="{3C18A59D-D126-490D-9021-0B8ADF82A932}" type="presParOf" srcId="{865A9749-86E3-4C1C-8E5F-D237B0087E29}" destId="{DD23C7D3-BCCB-4FAF-A0B3-41942B8574A2}" srcOrd="0" destOrd="0" presId="urn:microsoft.com/office/officeart/2018/2/layout/IconLabelList"/>
    <dgm:cxn modelId="{0751C9CC-827C-4D0C-82B6-BAC03E23CE95}" type="presParOf" srcId="{865A9749-86E3-4C1C-8E5F-D237B0087E29}" destId="{603C45A5-D0C4-4424-A0BC-3608BA1702D0}" srcOrd="1" destOrd="0" presId="urn:microsoft.com/office/officeart/2018/2/layout/IconLabelList"/>
    <dgm:cxn modelId="{2AE24695-9B27-4835-96CA-D96F037856D3}" type="presParOf" srcId="{865A9749-86E3-4C1C-8E5F-D237B0087E29}" destId="{1C20DE36-A16C-4366-9AFE-5B2492684178}" srcOrd="2" destOrd="0" presId="urn:microsoft.com/office/officeart/2018/2/layout/IconLabelList"/>
    <dgm:cxn modelId="{B04B5EE3-A716-4A0A-9B9A-C1A84F1DE5EA}" type="presParOf" srcId="{C3D9F72E-D700-4CC3-BE70-CDBA943E9F59}" destId="{18144699-C3A5-442A-8548-5CDD016A7687}" srcOrd="1" destOrd="0" presId="urn:microsoft.com/office/officeart/2018/2/layout/IconLabelList"/>
    <dgm:cxn modelId="{51E660D4-FBF3-4A45-B16C-4829AA6CE255}" type="presParOf" srcId="{C3D9F72E-D700-4CC3-BE70-CDBA943E9F59}" destId="{4795A40D-7244-483E-B7F6-90D9BD24B044}" srcOrd="2" destOrd="0" presId="urn:microsoft.com/office/officeart/2018/2/layout/IconLabelList"/>
    <dgm:cxn modelId="{6D006E35-F55D-48D6-BC2B-FE8BE0457836}" type="presParOf" srcId="{4795A40D-7244-483E-B7F6-90D9BD24B044}" destId="{C71CA735-344B-4022-9C73-A2418668EDFE}" srcOrd="0" destOrd="0" presId="urn:microsoft.com/office/officeart/2018/2/layout/IconLabelList"/>
    <dgm:cxn modelId="{A7475058-A1A9-4C03-9545-ED259E39D1F5}" type="presParOf" srcId="{4795A40D-7244-483E-B7F6-90D9BD24B044}" destId="{E0E4F420-ECB8-4BDA-A0BE-A4156234AFF1}" srcOrd="1" destOrd="0" presId="urn:microsoft.com/office/officeart/2018/2/layout/IconLabelList"/>
    <dgm:cxn modelId="{204C1EEB-CC30-4EA4-AD8B-351408993156}" type="presParOf" srcId="{4795A40D-7244-483E-B7F6-90D9BD24B044}" destId="{5FA39552-AB30-4227-B7EF-0B368D2B410F}" srcOrd="2" destOrd="0" presId="urn:microsoft.com/office/officeart/2018/2/layout/IconLabelList"/>
    <dgm:cxn modelId="{1FEB8D1F-D542-45C2-93FD-82914371FF5C}" type="presParOf" srcId="{C3D9F72E-D700-4CC3-BE70-CDBA943E9F59}" destId="{83DE537A-EBF6-4A9F-B369-04151AE2FB9C}" srcOrd="3" destOrd="0" presId="urn:microsoft.com/office/officeart/2018/2/layout/IconLabelList"/>
    <dgm:cxn modelId="{661786ED-5513-44BD-B81F-B924D4EC3ABD}" type="presParOf" srcId="{C3D9F72E-D700-4CC3-BE70-CDBA943E9F59}" destId="{AC30DED7-9E66-4C6B-B947-30AFF7440972}" srcOrd="4" destOrd="0" presId="urn:microsoft.com/office/officeart/2018/2/layout/IconLabelList"/>
    <dgm:cxn modelId="{17863792-A810-4D34-90D7-DF25F9634BC1}" type="presParOf" srcId="{AC30DED7-9E66-4C6B-B947-30AFF7440972}" destId="{9C61609E-E4E8-451D-B8D3-9338A3EC8BC2}" srcOrd="0" destOrd="0" presId="urn:microsoft.com/office/officeart/2018/2/layout/IconLabelList"/>
    <dgm:cxn modelId="{5E6DF443-2555-4C6E-BC62-425378AC50A3}" type="presParOf" srcId="{AC30DED7-9E66-4C6B-B947-30AFF7440972}" destId="{0B669919-95B3-45D9-9CEB-B48126B1C819}" srcOrd="1" destOrd="0" presId="urn:microsoft.com/office/officeart/2018/2/layout/IconLabelList"/>
    <dgm:cxn modelId="{D9DCBA13-9824-44C0-B812-A268B93A5034}" type="presParOf" srcId="{AC30DED7-9E66-4C6B-B947-30AFF7440972}" destId="{282A6321-9E36-4281-BC99-E0199F602CDE}" srcOrd="2" destOrd="0" presId="urn:microsoft.com/office/officeart/2018/2/layout/IconLabelList"/>
    <dgm:cxn modelId="{5C3DF83D-0EF3-4868-9FF8-A2EC41496E17}" type="presParOf" srcId="{C3D9F72E-D700-4CC3-BE70-CDBA943E9F59}" destId="{D2E74355-0ABB-4641-995F-C6596A6245FB}" srcOrd="5" destOrd="0" presId="urn:microsoft.com/office/officeart/2018/2/layout/IconLabelList"/>
    <dgm:cxn modelId="{F803F16C-0999-47EC-ACD8-3380D13E6A26}" type="presParOf" srcId="{C3D9F72E-D700-4CC3-BE70-CDBA943E9F59}" destId="{3FA255AE-E84C-4914-9383-BC07FF9D7017}" srcOrd="6" destOrd="0" presId="urn:microsoft.com/office/officeart/2018/2/layout/IconLabelList"/>
    <dgm:cxn modelId="{F22EF955-B51D-43EB-B632-DFD157A4B9CF}" type="presParOf" srcId="{3FA255AE-E84C-4914-9383-BC07FF9D7017}" destId="{96DCDAEC-1DC4-4CFD-BBC8-376D8E69398E}" srcOrd="0" destOrd="0" presId="urn:microsoft.com/office/officeart/2018/2/layout/IconLabelList"/>
    <dgm:cxn modelId="{23560EB4-C1D8-4B7D-ACD1-AFE2293EA0AC}" type="presParOf" srcId="{3FA255AE-E84C-4914-9383-BC07FF9D7017}" destId="{553D84C4-E5C5-4B55-8A19-3542360AE70D}" srcOrd="1" destOrd="0" presId="urn:microsoft.com/office/officeart/2018/2/layout/IconLabelList"/>
    <dgm:cxn modelId="{E21F6F8C-37CC-4C6A-A2C9-FBC4758628F0}" type="presParOf" srcId="{3FA255AE-E84C-4914-9383-BC07FF9D7017}" destId="{C1C044B5-8887-4FBB-A25B-CD65EA3E8BF9}" srcOrd="2" destOrd="0" presId="urn:microsoft.com/office/officeart/2018/2/layout/IconLabelList"/>
    <dgm:cxn modelId="{2C5B3F23-A826-4E9F-AFB2-66D8BBDB573F}" type="presParOf" srcId="{C3D9F72E-D700-4CC3-BE70-CDBA943E9F59}" destId="{0BB6CF37-C7E6-420C-A50B-8B7CBA4B3DA2}" srcOrd="7" destOrd="0" presId="urn:microsoft.com/office/officeart/2018/2/layout/IconLabelList"/>
    <dgm:cxn modelId="{487521FB-3CDF-4207-A07F-99721DFD0B0E}" type="presParOf" srcId="{C3D9F72E-D700-4CC3-BE70-CDBA943E9F59}" destId="{B2C0AAE0-38E9-473E-996E-2C00FFBC4C2D}" srcOrd="8" destOrd="0" presId="urn:microsoft.com/office/officeart/2018/2/layout/IconLabelList"/>
    <dgm:cxn modelId="{E5BD8F6B-0322-4F96-BABA-9BBC6966230A}" type="presParOf" srcId="{B2C0AAE0-38E9-473E-996E-2C00FFBC4C2D}" destId="{92ECEDC7-E16C-455C-BDC5-EAD0E2433489}" srcOrd="0" destOrd="0" presId="urn:microsoft.com/office/officeart/2018/2/layout/IconLabelList"/>
    <dgm:cxn modelId="{FACBA68B-C561-42DC-82B5-69CDE8643D3B}" type="presParOf" srcId="{B2C0AAE0-38E9-473E-996E-2C00FFBC4C2D}" destId="{E707F1AC-83B8-451C-9D5B-87111E0461B9}" srcOrd="1" destOrd="0" presId="urn:microsoft.com/office/officeart/2018/2/layout/IconLabelList"/>
    <dgm:cxn modelId="{894EC981-2521-446C-8641-959F3AB39E9C}" type="presParOf" srcId="{B2C0AAE0-38E9-473E-996E-2C00FFBC4C2D}" destId="{82E491D7-6AB7-4CB2-9953-08C5CBB47F02}" srcOrd="2" destOrd="0" presId="urn:microsoft.com/office/officeart/2018/2/layout/IconLabelList"/>
    <dgm:cxn modelId="{F1B3709D-1A1E-4E84-98FE-5197D1D55F2C}" type="presParOf" srcId="{C3D9F72E-D700-4CC3-BE70-CDBA943E9F59}" destId="{5E60B86A-CA13-4C7A-8224-D8564C4B804E}" srcOrd="9" destOrd="0" presId="urn:microsoft.com/office/officeart/2018/2/layout/IconLabelList"/>
    <dgm:cxn modelId="{0F885E1C-4079-4F4A-8340-D0F0369D4167}" type="presParOf" srcId="{C3D9F72E-D700-4CC3-BE70-CDBA943E9F59}" destId="{606A834F-2BDA-4062-8190-A5C7AE3AAD58}" srcOrd="10" destOrd="0" presId="urn:microsoft.com/office/officeart/2018/2/layout/IconLabelList"/>
    <dgm:cxn modelId="{E4C98C28-0061-4536-A79A-74403E37EE76}" type="presParOf" srcId="{606A834F-2BDA-4062-8190-A5C7AE3AAD58}" destId="{73A8D3BE-4DD6-4C15-B3EB-6C12687DCB62}" srcOrd="0" destOrd="0" presId="urn:microsoft.com/office/officeart/2018/2/layout/IconLabelList"/>
    <dgm:cxn modelId="{23455B1D-A3AA-4754-A858-5C780249F580}" type="presParOf" srcId="{606A834F-2BDA-4062-8190-A5C7AE3AAD58}" destId="{62AFA501-04F8-4E54-B8D1-7BE50E662962}" srcOrd="1" destOrd="0" presId="urn:microsoft.com/office/officeart/2018/2/layout/IconLabelList"/>
    <dgm:cxn modelId="{B89E1E0F-E844-43D8-B5E2-6945654C5F74}" type="presParOf" srcId="{606A834F-2BDA-4062-8190-A5C7AE3AAD58}" destId="{CB736E19-3F50-45C2-845B-DB5D46B6B2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1F5F35-E03D-421B-8C52-88505F511F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1D6CF49B-5422-48D9-AB92-1C6FA58F10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Apache Spark Driver</a:t>
          </a:r>
        </a:p>
      </dgm:t>
    </dgm:pt>
    <dgm:pt modelId="{171DF6FE-A229-4125-812F-9B544EAC951B}" type="parTrans" cxnId="{CD353F50-AAF8-4794-A7D4-DF4462A49E99}">
      <dgm:prSet/>
      <dgm:spPr/>
      <dgm:t>
        <a:bodyPr/>
        <a:lstStyle/>
        <a:p>
          <a:endParaRPr lang="en-US"/>
        </a:p>
      </dgm:t>
    </dgm:pt>
    <dgm:pt modelId="{EDA37BC9-C916-4B71-8743-B5C677C86949}" type="sibTrans" cxnId="{CD353F50-AAF8-4794-A7D4-DF4462A49E99}">
      <dgm:prSet/>
      <dgm:spPr/>
      <dgm:t>
        <a:bodyPr/>
        <a:lstStyle/>
        <a:p>
          <a:endParaRPr lang="en-US"/>
        </a:p>
      </dgm:t>
    </dgm:pt>
    <dgm:pt modelId="{ED0A256C-7211-4D77-820F-478BAA0D82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Apache Spark Cluster Manager</a:t>
          </a:r>
        </a:p>
      </dgm:t>
    </dgm:pt>
    <dgm:pt modelId="{E8E00CDC-6F5B-440A-B1D5-1DEF109B2B3A}" type="parTrans" cxnId="{66D039D0-6D11-46A2-8461-D09997056FE4}">
      <dgm:prSet/>
      <dgm:spPr/>
      <dgm:t>
        <a:bodyPr/>
        <a:lstStyle/>
        <a:p>
          <a:endParaRPr lang="en-US"/>
        </a:p>
      </dgm:t>
    </dgm:pt>
    <dgm:pt modelId="{3C137891-000D-4FAA-949E-32395E313A65}" type="sibTrans" cxnId="{66D039D0-6D11-46A2-8461-D09997056FE4}">
      <dgm:prSet/>
      <dgm:spPr/>
      <dgm:t>
        <a:bodyPr/>
        <a:lstStyle/>
        <a:p>
          <a:endParaRPr lang="en-US"/>
        </a:p>
      </dgm:t>
    </dgm:pt>
    <dgm:pt modelId="{2A25B4C3-A005-46F4-8707-5408E1AF6D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Apache Spark Executors</a:t>
          </a:r>
        </a:p>
      </dgm:t>
    </dgm:pt>
    <dgm:pt modelId="{E5660230-21FE-4260-AADD-7682B1D071FB}" type="parTrans" cxnId="{0D3121EA-D9D4-47B8-9BE2-8C530931749D}">
      <dgm:prSet/>
      <dgm:spPr/>
      <dgm:t>
        <a:bodyPr/>
        <a:lstStyle/>
        <a:p>
          <a:endParaRPr lang="en-US"/>
        </a:p>
      </dgm:t>
    </dgm:pt>
    <dgm:pt modelId="{31F9305D-341A-417E-AF49-93F3C9BC6F4E}" type="sibTrans" cxnId="{0D3121EA-D9D4-47B8-9BE2-8C530931749D}">
      <dgm:prSet/>
      <dgm:spPr/>
      <dgm:t>
        <a:bodyPr/>
        <a:lstStyle/>
        <a:p>
          <a:endParaRPr lang="en-US"/>
        </a:p>
      </dgm:t>
    </dgm:pt>
    <dgm:pt modelId="{B9C211D5-02DC-438B-BEBC-6EC62ACA88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Apache Spark Application on a cluster</a:t>
          </a:r>
        </a:p>
      </dgm:t>
    </dgm:pt>
    <dgm:pt modelId="{27ECDB5B-D500-410C-A4C2-15D5522CA814}" type="parTrans" cxnId="{24DA62A4-DCCF-4592-B04A-650387F4D356}">
      <dgm:prSet/>
      <dgm:spPr/>
      <dgm:t>
        <a:bodyPr/>
        <a:lstStyle/>
        <a:p>
          <a:endParaRPr lang="en-US"/>
        </a:p>
      </dgm:t>
    </dgm:pt>
    <dgm:pt modelId="{A1E38621-FCE9-4E55-B407-203BD7795E0B}" type="sibTrans" cxnId="{24DA62A4-DCCF-4592-B04A-650387F4D356}">
      <dgm:prSet/>
      <dgm:spPr/>
      <dgm:t>
        <a:bodyPr/>
        <a:lstStyle/>
        <a:p>
          <a:endParaRPr lang="en-US"/>
        </a:p>
      </dgm:t>
    </dgm:pt>
    <dgm:pt modelId="{0417AC51-37AA-4707-B89A-119F60B0FD07}" type="pres">
      <dgm:prSet presAssocID="{A01F5F35-E03D-421B-8C52-88505F511FE2}" presName="root" presStyleCnt="0">
        <dgm:presLayoutVars>
          <dgm:dir/>
          <dgm:resizeHandles val="exact"/>
        </dgm:presLayoutVars>
      </dgm:prSet>
      <dgm:spPr/>
    </dgm:pt>
    <dgm:pt modelId="{722C095A-78A2-4E75-8B95-E6AC7DED5AF4}" type="pres">
      <dgm:prSet presAssocID="{1D6CF49B-5422-48D9-AB92-1C6FA58F1094}" presName="compNode" presStyleCnt="0"/>
      <dgm:spPr/>
    </dgm:pt>
    <dgm:pt modelId="{E1BDE571-1B4C-405B-A049-2E8344844998}" type="pres">
      <dgm:prSet presAssocID="{1D6CF49B-5422-48D9-AB92-1C6FA58F1094}" presName="iconBgRect" presStyleLbl="bgShp" presStyleIdx="0" presStyleCnt="4"/>
      <dgm:spPr/>
    </dgm:pt>
    <dgm:pt modelId="{7EF2D311-F3CA-4F30-8B14-3EEDD3B1785B}" type="pres">
      <dgm:prSet presAssocID="{1D6CF49B-5422-48D9-AB92-1C6FA58F10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A2CEFC-9BA1-46A8-B561-2A594040F876}" type="pres">
      <dgm:prSet presAssocID="{1D6CF49B-5422-48D9-AB92-1C6FA58F1094}" presName="spaceRect" presStyleCnt="0"/>
      <dgm:spPr/>
    </dgm:pt>
    <dgm:pt modelId="{C990297D-3A2B-4E7D-BCC1-DFCB0D3DE42E}" type="pres">
      <dgm:prSet presAssocID="{1D6CF49B-5422-48D9-AB92-1C6FA58F1094}" presName="textRect" presStyleLbl="revTx" presStyleIdx="0" presStyleCnt="4">
        <dgm:presLayoutVars>
          <dgm:chMax val="1"/>
          <dgm:chPref val="1"/>
        </dgm:presLayoutVars>
      </dgm:prSet>
      <dgm:spPr/>
    </dgm:pt>
    <dgm:pt modelId="{EBC082F1-6663-4D0F-81B3-F7CF3462E4E0}" type="pres">
      <dgm:prSet presAssocID="{EDA37BC9-C916-4B71-8743-B5C677C86949}" presName="sibTrans" presStyleCnt="0"/>
      <dgm:spPr/>
    </dgm:pt>
    <dgm:pt modelId="{4B9ED3BF-BCAB-4870-88CF-11935DCCB75D}" type="pres">
      <dgm:prSet presAssocID="{ED0A256C-7211-4D77-820F-478BAA0D8201}" presName="compNode" presStyleCnt="0"/>
      <dgm:spPr/>
    </dgm:pt>
    <dgm:pt modelId="{B1AB3591-257B-40E8-A61E-AC9F150C0A4F}" type="pres">
      <dgm:prSet presAssocID="{ED0A256C-7211-4D77-820F-478BAA0D8201}" presName="iconBgRect" presStyleLbl="bgShp" presStyleIdx="1" presStyleCnt="4"/>
      <dgm:spPr/>
    </dgm:pt>
    <dgm:pt modelId="{C287926C-6C0B-46E5-BEFE-7D6A1EF16EC6}" type="pres">
      <dgm:prSet presAssocID="{ED0A256C-7211-4D77-820F-478BAA0D82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0DDC470-5352-4D6A-8C8D-FF54E08433AA}" type="pres">
      <dgm:prSet presAssocID="{ED0A256C-7211-4D77-820F-478BAA0D8201}" presName="spaceRect" presStyleCnt="0"/>
      <dgm:spPr/>
    </dgm:pt>
    <dgm:pt modelId="{EDBA585B-6160-4E2E-92BD-E702AFE3E258}" type="pres">
      <dgm:prSet presAssocID="{ED0A256C-7211-4D77-820F-478BAA0D8201}" presName="textRect" presStyleLbl="revTx" presStyleIdx="1" presStyleCnt="4">
        <dgm:presLayoutVars>
          <dgm:chMax val="1"/>
          <dgm:chPref val="1"/>
        </dgm:presLayoutVars>
      </dgm:prSet>
      <dgm:spPr/>
    </dgm:pt>
    <dgm:pt modelId="{F4F2332B-FD91-4A34-B7B7-C9DD1C3DB417}" type="pres">
      <dgm:prSet presAssocID="{3C137891-000D-4FAA-949E-32395E313A65}" presName="sibTrans" presStyleCnt="0"/>
      <dgm:spPr/>
    </dgm:pt>
    <dgm:pt modelId="{67837D25-C771-41F3-995C-0DB6139924F5}" type="pres">
      <dgm:prSet presAssocID="{2A25B4C3-A005-46F4-8707-5408E1AF6DF7}" presName="compNode" presStyleCnt="0"/>
      <dgm:spPr/>
    </dgm:pt>
    <dgm:pt modelId="{9FDF122B-ED69-459C-AB3F-FF83FB8FAF6F}" type="pres">
      <dgm:prSet presAssocID="{2A25B4C3-A005-46F4-8707-5408E1AF6DF7}" presName="iconBgRect" presStyleLbl="bgShp" presStyleIdx="2" presStyleCnt="4"/>
      <dgm:spPr/>
    </dgm:pt>
    <dgm:pt modelId="{E01ACEF3-7387-4297-8DB7-EABB2794EC8C}" type="pres">
      <dgm:prSet presAssocID="{2A25B4C3-A005-46F4-8707-5408E1AF6D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1612FF91-88A9-4C33-84B4-764F63CDBF5B}" type="pres">
      <dgm:prSet presAssocID="{2A25B4C3-A005-46F4-8707-5408E1AF6DF7}" presName="spaceRect" presStyleCnt="0"/>
      <dgm:spPr/>
    </dgm:pt>
    <dgm:pt modelId="{D06243C3-1FE5-4FB9-A3F7-842113700073}" type="pres">
      <dgm:prSet presAssocID="{2A25B4C3-A005-46F4-8707-5408E1AF6DF7}" presName="textRect" presStyleLbl="revTx" presStyleIdx="2" presStyleCnt="4">
        <dgm:presLayoutVars>
          <dgm:chMax val="1"/>
          <dgm:chPref val="1"/>
        </dgm:presLayoutVars>
      </dgm:prSet>
      <dgm:spPr/>
    </dgm:pt>
    <dgm:pt modelId="{C9453785-7AE0-4F2E-A561-7603853B52F6}" type="pres">
      <dgm:prSet presAssocID="{31F9305D-341A-417E-AF49-93F3C9BC6F4E}" presName="sibTrans" presStyleCnt="0"/>
      <dgm:spPr/>
    </dgm:pt>
    <dgm:pt modelId="{B1AB596B-F6C8-4ED0-8534-9D6CCAB7A2C4}" type="pres">
      <dgm:prSet presAssocID="{B9C211D5-02DC-438B-BEBC-6EC62ACA8876}" presName="compNode" presStyleCnt="0"/>
      <dgm:spPr/>
    </dgm:pt>
    <dgm:pt modelId="{889BEA78-78B7-458C-8114-A39A89DEAF0C}" type="pres">
      <dgm:prSet presAssocID="{B9C211D5-02DC-438B-BEBC-6EC62ACA8876}" presName="iconBgRect" presStyleLbl="bgShp" presStyleIdx="3" presStyleCnt="4"/>
      <dgm:spPr/>
    </dgm:pt>
    <dgm:pt modelId="{5F3B4B0D-1513-423D-AFCD-63A632E2EF98}" type="pres">
      <dgm:prSet presAssocID="{B9C211D5-02DC-438B-BEBC-6EC62ACA88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FD186E-4E34-4133-9FD9-1F4379C5AF1F}" type="pres">
      <dgm:prSet presAssocID="{B9C211D5-02DC-438B-BEBC-6EC62ACA8876}" presName="spaceRect" presStyleCnt="0"/>
      <dgm:spPr/>
    </dgm:pt>
    <dgm:pt modelId="{89E7E203-7307-4730-8CAC-0DF8048226BF}" type="pres">
      <dgm:prSet presAssocID="{B9C211D5-02DC-438B-BEBC-6EC62ACA88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488D10-FB94-41F5-8CE8-903578D3835B}" type="presOf" srcId="{1D6CF49B-5422-48D9-AB92-1C6FA58F1094}" destId="{C990297D-3A2B-4E7D-BCC1-DFCB0D3DE42E}" srcOrd="0" destOrd="0" presId="urn:microsoft.com/office/officeart/2018/5/layout/IconCircleLabelList"/>
    <dgm:cxn modelId="{6E1D5147-1650-4460-B467-CDC90BE5AA8F}" type="presOf" srcId="{B9C211D5-02DC-438B-BEBC-6EC62ACA8876}" destId="{89E7E203-7307-4730-8CAC-0DF8048226BF}" srcOrd="0" destOrd="0" presId="urn:microsoft.com/office/officeart/2018/5/layout/IconCircleLabelList"/>
    <dgm:cxn modelId="{CD353F50-AAF8-4794-A7D4-DF4462A49E99}" srcId="{A01F5F35-E03D-421B-8C52-88505F511FE2}" destId="{1D6CF49B-5422-48D9-AB92-1C6FA58F1094}" srcOrd="0" destOrd="0" parTransId="{171DF6FE-A229-4125-812F-9B544EAC951B}" sibTransId="{EDA37BC9-C916-4B71-8743-B5C677C86949}"/>
    <dgm:cxn modelId="{24DA62A4-DCCF-4592-B04A-650387F4D356}" srcId="{A01F5F35-E03D-421B-8C52-88505F511FE2}" destId="{B9C211D5-02DC-438B-BEBC-6EC62ACA8876}" srcOrd="3" destOrd="0" parTransId="{27ECDB5B-D500-410C-A4C2-15D5522CA814}" sibTransId="{A1E38621-FCE9-4E55-B407-203BD7795E0B}"/>
    <dgm:cxn modelId="{9F8E15A5-6415-454D-98B3-5C0A365D8973}" type="presOf" srcId="{ED0A256C-7211-4D77-820F-478BAA0D8201}" destId="{EDBA585B-6160-4E2E-92BD-E702AFE3E258}" srcOrd="0" destOrd="0" presId="urn:microsoft.com/office/officeart/2018/5/layout/IconCircleLabelList"/>
    <dgm:cxn modelId="{66D039D0-6D11-46A2-8461-D09997056FE4}" srcId="{A01F5F35-E03D-421B-8C52-88505F511FE2}" destId="{ED0A256C-7211-4D77-820F-478BAA0D8201}" srcOrd="1" destOrd="0" parTransId="{E8E00CDC-6F5B-440A-B1D5-1DEF109B2B3A}" sibTransId="{3C137891-000D-4FAA-949E-32395E313A65}"/>
    <dgm:cxn modelId="{03A2D1E6-95F1-4B57-AF64-6A82518965A5}" type="presOf" srcId="{A01F5F35-E03D-421B-8C52-88505F511FE2}" destId="{0417AC51-37AA-4707-B89A-119F60B0FD07}" srcOrd="0" destOrd="0" presId="urn:microsoft.com/office/officeart/2018/5/layout/IconCircleLabelList"/>
    <dgm:cxn modelId="{0D3121EA-D9D4-47B8-9BE2-8C530931749D}" srcId="{A01F5F35-E03D-421B-8C52-88505F511FE2}" destId="{2A25B4C3-A005-46F4-8707-5408E1AF6DF7}" srcOrd="2" destOrd="0" parTransId="{E5660230-21FE-4260-AADD-7682B1D071FB}" sibTransId="{31F9305D-341A-417E-AF49-93F3C9BC6F4E}"/>
    <dgm:cxn modelId="{0A657DEA-3109-401A-A11A-C43402B44D84}" type="presOf" srcId="{2A25B4C3-A005-46F4-8707-5408E1AF6DF7}" destId="{D06243C3-1FE5-4FB9-A3F7-842113700073}" srcOrd="0" destOrd="0" presId="urn:microsoft.com/office/officeart/2018/5/layout/IconCircleLabelList"/>
    <dgm:cxn modelId="{D5CBCE10-A2FC-4B1F-A3A6-A065DEE45403}" type="presParOf" srcId="{0417AC51-37AA-4707-B89A-119F60B0FD07}" destId="{722C095A-78A2-4E75-8B95-E6AC7DED5AF4}" srcOrd="0" destOrd="0" presId="urn:microsoft.com/office/officeart/2018/5/layout/IconCircleLabelList"/>
    <dgm:cxn modelId="{61A8652E-43CF-4D0B-A4ED-F42ABE9479CA}" type="presParOf" srcId="{722C095A-78A2-4E75-8B95-E6AC7DED5AF4}" destId="{E1BDE571-1B4C-405B-A049-2E8344844998}" srcOrd="0" destOrd="0" presId="urn:microsoft.com/office/officeart/2018/5/layout/IconCircleLabelList"/>
    <dgm:cxn modelId="{98ABBF2B-DC46-44DD-B220-E199B154E5A5}" type="presParOf" srcId="{722C095A-78A2-4E75-8B95-E6AC7DED5AF4}" destId="{7EF2D311-F3CA-4F30-8B14-3EEDD3B1785B}" srcOrd="1" destOrd="0" presId="urn:microsoft.com/office/officeart/2018/5/layout/IconCircleLabelList"/>
    <dgm:cxn modelId="{B7B8F955-C046-494F-ACD7-E499D8665C36}" type="presParOf" srcId="{722C095A-78A2-4E75-8B95-E6AC7DED5AF4}" destId="{CCA2CEFC-9BA1-46A8-B561-2A594040F876}" srcOrd="2" destOrd="0" presId="urn:microsoft.com/office/officeart/2018/5/layout/IconCircleLabelList"/>
    <dgm:cxn modelId="{3EB85099-6002-4373-8844-B6C0F16EFDAA}" type="presParOf" srcId="{722C095A-78A2-4E75-8B95-E6AC7DED5AF4}" destId="{C990297D-3A2B-4E7D-BCC1-DFCB0D3DE42E}" srcOrd="3" destOrd="0" presId="urn:microsoft.com/office/officeart/2018/5/layout/IconCircleLabelList"/>
    <dgm:cxn modelId="{607F61E6-F857-4BD1-8036-C4130B9438E3}" type="presParOf" srcId="{0417AC51-37AA-4707-B89A-119F60B0FD07}" destId="{EBC082F1-6663-4D0F-81B3-F7CF3462E4E0}" srcOrd="1" destOrd="0" presId="urn:microsoft.com/office/officeart/2018/5/layout/IconCircleLabelList"/>
    <dgm:cxn modelId="{98FCF481-8BBD-4B93-951E-24F64B281C71}" type="presParOf" srcId="{0417AC51-37AA-4707-B89A-119F60B0FD07}" destId="{4B9ED3BF-BCAB-4870-88CF-11935DCCB75D}" srcOrd="2" destOrd="0" presId="urn:microsoft.com/office/officeart/2018/5/layout/IconCircleLabelList"/>
    <dgm:cxn modelId="{6DB3AD5B-7F48-438B-8D10-2A3EC36A7751}" type="presParOf" srcId="{4B9ED3BF-BCAB-4870-88CF-11935DCCB75D}" destId="{B1AB3591-257B-40E8-A61E-AC9F150C0A4F}" srcOrd="0" destOrd="0" presId="urn:microsoft.com/office/officeart/2018/5/layout/IconCircleLabelList"/>
    <dgm:cxn modelId="{E4FD67EB-3E98-428D-BF57-7C73EE94C3BC}" type="presParOf" srcId="{4B9ED3BF-BCAB-4870-88CF-11935DCCB75D}" destId="{C287926C-6C0B-46E5-BEFE-7D6A1EF16EC6}" srcOrd="1" destOrd="0" presId="urn:microsoft.com/office/officeart/2018/5/layout/IconCircleLabelList"/>
    <dgm:cxn modelId="{2532D6F1-A316-42A8-A066-2BB694D6CA4B}" type="presParOf" srcId="{4B9ED3BF-BCAB-4870-88CF-11935DCCB75D}" destId="{D0DDC470-5352-4D6A-8C8D-FF54E08433AA}" srcOrd="2" destOrd="0" presId="urn:microsoft.com/office/officeart/2018/5/layout/IconCircleLabelList"/>
    <dgm:cxn modelId="{BF53F5C1-B1E1-445B-BE70-D0DACB76856D}" type="presParOf" srcId="{4B9ED3BF-BCAB-4870-88CF-11935DCCB75D}" destId="{EDBA585B-6160-4E2E-92BD-E702AFE3E258}" srcOrd="3" destOrd="0" presId="urn:microsoft.com/office/officeart/2018/5/layout/IconCircleLabelList"/>
    <dgm:cxn modelId="{170E0A1C-ABF3-447E-B316-E0C5F113ACF4}" type="presParOf" srcId="{0417AC51-37AA-4707-B89A-119F60B0FD07}" destId="{F4F2332B-FD91-4A34-B7B7-C9DD1C3DB417}" srcOrd="3" destOrd="0" presId="urn:microsoft.com/office/officeart/2018/5/layout/IconCircleLabelList"/>
    <dgm:cxn modelId="{4856EFA4-F3F8-492E-BA47-62DC8C643AE0}" type="presParOf" srcId="{0417AC51-37AA-4707-B89A-119F60B0FD07}" destId="{67837D25-C771-41F3-995C-0DB6139924F5}" srcOrd="4" destOrd="0" presId="urn:microsoft.com/office/officeart/2018/5/layout/IconCircleLabelList"/>
    <dgm:cxn modelId="{9E7086CD-BE8E-42CB-9B31-C21F65C16BCF}" type="presParOf" srcId="{67837D25-C771-41F3-995C-0DB6139924F5}" destId="{9FDF122B-ED69-459C-AB3F-FF83FB8FAF6F}" srcOrd="0" destOrd="0" presId="urn:microsoft.com/office/officeart/2018/5/layout/IconCircleLabelList"/>
    <dgm:cxn modelId="{8BE3E270-F35D-4697-AE85-A455625F15B3}" type="presParOf" srcId="{67837D25-C771-41F3-995C-0DB6139924F5}" destId="{E01ACEF3-7387-4297-8DB7-EABB2794EC8C}" srcOrd="1" destOrd="0" presId="urn:microsoft.com/office/officeart/2018/5/layout/IconCircleLabelList"/>
    <dgm:cxn modelId="{00075AE6-201B-42F5-B8F1-7C9D11C48CAA}" type="presParOf" srcId="{67837D25-C771-41F3-995C-0DB6139924F5}" destId="{1612FF91-88A9-4C33-84B4-764F63CDBF5B}" srcOrd="2" destOrd="0" presId="urn:microsoft.com/office/officeart/2018/5/layout/IconCircleLabelList"/>
    <dgm:cxn modelId="{F5BC8385-0C4E-4723-B801-531C26A665DB}" type="presParOf" srcId="{67837D25-C771-41F3-995C-0DB6139924F5}" destId="{D06243C3-1FE5-4FB9-A3F7-842113700073}" srcOrd="3" destOrd="0" presId="urn:microsoft.com/office/officeart/2018/5/layout/IconCircleLabelList"/>
    <dgm:cxn modelId="{6B30F26B-AF53-4ABE-BC96-B5B70F3DB055}" type="presParOf" srcId="{0417AC51-37AA-4707-B89A-119F60B0FD07}" destId="{C9453785-7AE0-4F2E-A561-7603853B52F6}" srcOrd="5" destOrd="0" presId="urn:microsoft.com/office/officeart/2018/5/layout/IconCircleLabelList"/>
    <dgm:cxn modelId="{32F2F22A-982D-40B4-B8E9-B298736AD97C}" type="presParOf" srcId="{0417AC51-37AA-4707-B89A-119F60B0FD07}" destId="{B1AB596B-F6C8-4ED0-8534-9D6CCAB7A2C4}" srcOrd="6" destOrd="0" presId="urn:microsoft.com/office/officeart/2018/5/layout/IconCircleLabelList"/>
    <dgm:cxn modelId="{FBE03E5C-E37B-40BF-913B-571C603DA66B}" type="presParOf" srcId="{B1AB596B-F6C8-4ED0-8534-9D6CCAB7A2C4}" destId="{889BEA78-78B7-458C-8114-A39A89DEAF0C}" srcOrd="0" destOrd="0" presId="urn:microsoft.com/office/officeart/2018/5/layout/IconCircleLabelList"/>
    <dgm:cxn modelId="{17D584B0-5466-4539-834E-FE0362D281F2}" type="presParOf" srcId="{B1AB596B-F6C8-4ED0-8534-9D6CCAB7A2C4}" destId="{5F3B4B0D-1513-423D-AFCD-63A632E2EF98}" srcOrd="1" destOrd="0" presId="urn:microsoft.com/office/officeart/2018/5/layout/IconCircleLabelList"/>
    <dgm:cxn modelId="{2C355FAD-461F-4B23-A467-183589F64A04}" type="presParOf" srcId="{B1AB596B-F6C8-4ED0-8534-9D6CCAB7A2C4}" destId="{19FD186E-4E34-4133-9FD9-1F4379C5AF1F}" srcOrd="2" destOrd="0" presId="urn:microsoft.com/office/officeart/2018/5/layout/IconCircleLabelList"/>
    <dgm:cxn modelId="{E7628426-B22F-4892-991A-867F564F5434}" type="presParOf" srcId="{B1AB596B-F6C8-4ED0-8534-9D6CCAB7A2C4}" destId="{89E7E203-7307-4730-8CAC-0DF8048226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A92BDE-B339-4EB3-963F-900A8A7F9F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A5658F7-F7DA-4B75-9C9B-7C937FB78C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spark-submit, the user submits an application.</a:t>
          </a:r>
        </a:p>
      </dgm:t>
    </dgm:pt>
    <dgm:pt modelId="{D5058737-0F6E-4E8A-B5FD-A83F59577B6C}" type="parTrans" cxnId="{689B4AD9-CFB2-4F34-81F7-BB9BF46B9A79}">
      <dgm:prSet/>
      <dgm:spPr/>
      <dgm:t>
        <a:bodyPr/>
        <a:lstStyle/>
        <a:p>
          <a:endParaRPr lang="en-US"/>
        </a:p>
      </dgm:t>
    </dgm:pt>
    <dgm:pt modelId="{D52F87E1-BCAC-4046-A266-7EDAAE9C6918}" type="sibTrans" cxnId="{689B4AD9-CFB2-4F34-81F7-BB9BF46B9A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16DCAB-167F-4B72-AD26-42DEA50AD7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spark-submit, we invoke the main() method that the user specifies. It also launches the driver program.</a:t>
          </a:r>
        </a:p>
      </dgm:t>
    </dgm:pt>
    <dgm:pt modelId="{87E306B3-4BF5-4C10-BFA7-C2E9752A762E}" type="parTrans" cxnId="{0A09E106-4720-4576-8EAB-C335603EAE53}">
      <dgm:prSet/>
      <dgm:spPr/>
      <dgm:t>
        <a:bodyPr/>
        <a:lstStyle/>
        <a:p>
          <a:endParaRPr lang="en-US"/>
        </a:p>
      </dgm:t>
    </dgm:pt>
    <dgm:pt modelId="{94D87548-FF18-408A-9AD6-05A548CA66B8}" type="sibTrans" cxnId="{0A09E106-4720-4576-8EAB-C335603EAE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D2B65A-B43E-43F6-9FB0-C81B72F04E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driver program asks for the resources to the cluster manager that we need to launch executors.</a:t>
          </a:r>
        </a:p>
      </dgm:t>
    </dgm:pt>
    <dgm:pt modelId="{168D18E0-7C80-488C-9184-CED393648A64}" type="parTrans" cxnId="{4ACCD230-B20F-4F58-9676-F697E1CF5361}">
      <dgm:prSet/>
      <dgm:spPr/>
      <dgm:t>
        <a:bodyPr/>
        <a:lstStyle/>
        <a:p>
          <a:endParaRPr lang="en-US"/>
        </a:p>
      </dgm:t>
    </dgm:pt>
    <dgm:pt modelId="{8390AF29-7BD9-424A-B162-2392BE1128D6}" type="sibTrans" cxnId="{4ACCD230-B20F-4F58-9676-F697E1CF53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866A9A-2DF9-437A-8AF7-0FBB0672DA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cluster manager launches executors on behalf of the driver program.</a:t>
          </a:r>
        </a:p>
      </dgm:t>
    </dgm:pt>
    <dgm:pt modelId="{F8A10CD8-2A1D-4A52-B1CC-AF07D78FBFE9}" type="parTrans" cxnId="{9C63FA95-423D-49EA-98CC-F077845563D7}">
      <dgm:prSet/>
      <dgm:spPr/>
      <dgm:t>
        <a:bodyPr/>
        <a:lstStyle/>
        <a:p>
          <a:endParaRPr lang="en-US"/>
        </a:p>
      </dgm:t>
    </dgm:pt>
    <dgm:pt modelId="{4A13A232-29CC-42B6-AD1D-3D5E74803A78}" type="sibTrans" cxnId="{9C63FA95-423D-49EA-98CC-F077845563D7}">
      <dgm:prSet/>
      <dgm:spPr/>
      <dgm:t>
        <a:bodyPr/>
        <a:lstStyle/>
        <a:p>
          <a:endParaRPr lang="en-US"/>
        </a:p>
      </dgm:t>
    </dgm:pt>
    <dgm:pt modelId="{F2D09897-EB1E-4CF6-8018-43DF600ED319}" type="pres">
      <dgm:prSet presAssocID="{71A92BDE-B339-4EB3-963F-900A8A7F9F07}" presName="root" presStyleCnt="0">
        <dgm:presLayoutVars>
          <dgm:dir/>
          <dgm:resizeHandles val="exact"/>
        </dgm:presLayoutVars>
      </dgm:prSet>
      <dgm:spPr/>
    </dgm:pt>
    <dgm:pt modelId="{E4F3AD21-87F0-473F-80F6-1959085EC1FD}" type="pres">
      <dgm:prSet presAssocID="{8A5658F7-F7DA-4B75-9C9B-7C937FB78CF8}" presName="compNode" presStyleCnt="0"/>
      <dgm:spPr/>
    </dgm:pt>
    <dgm:pt modelId="{936D0EE6-8743-400E-983C-2955E9E08616}" type="pres">
      <dgm:prSet presAssocID="{8A5658F7-F7DA-4B75-9C9B-7C937FB78C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9752D84-EB67-4CCF-8CF5-30625E7D240F}" type="pres">
      <dgm:prSet presAssocID="{8A5658F7-F7DA-4B75-9C9B-7C937FB78CF8}" presName="spaceRect" presStyleCnt="0"/>
      <dgm:spPr/>
    </dgm:pt>
    <dgm:pt modelId="{B009C12F-C0BA-445E-BAB4-FA196E5F0F91}" type="pres">
      <dgm:prSet presAssocID="{8A5658F7-F7DA-4B75-9C9B-7C937FB78CF8}" presName="textRect" presStyleLbl="revTx" presStyleIdx="0" presStyleCnt="4">
        <dgm:presLayoutVars>
          <dgm:chMax val="1"/>
          <dgm:chPref val="1"/>
        </dgm:presLayoutVars>
      </dgm:prSet>
      <dgm:spPr/>
    </dgm:pt>
    <dgm:pt modelId="{138C97AD-3715-4842-AD0C-2BAC203B8DA0}" type="pres">
      <dgm:prSet presAssocID="{D52F87E1-BCAC-4046-A266-7EDAAE9C6918}" presName="sibTrans" presStyleCnt="0"/>
      <dgm:spPr/>
    </dgm:pt>
    <dgm:pt modelId="{60D87372-6CEF-44D6-809A-852CAFE3EED9}" type="pres">
      <dgm:prSet presAssocID="{C616DCAB-167F-4B72-AD26-42DEA50AD710}" presName="compNode" presStyleCnt="0"/>
      <dgm:spPr/>
    </dgm:pt>
    <dgm:pt modelId="{2753DA2B-F1B4-4B89-A04D-3BA2426930C1}" type="pres">
      <dgm:prSet presAssocID="{C616DCAB-167F-4B72-AD26-42DEA50AD7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alArts"/>
        </a:ext>
      </dgm:extLst>
    </dgm:pt>
    <dgm:pt modelId="{8A29F513-123D-42F2-ABA1-FCCFA10ECA8A}" type="pres">
      <dgm:prSet presAssocID="{C616DCAB-167F-4B72-AD26-42DEA50AD710}" presName="spaceRect" presStyleCnt="0"/>
      <dgm:spPr/>
    </dgm:pt>
    <dgm:pt modelId="{030351E9-C128-4665-9AC9-1988BED609B4}" type="pres">
      <dgm:prSet presAssocID="{C616DCAB-167F-4B72-AD26-42DEA50AD710}" presName="textRect" presStyleLbl="revTx" presStyleIdx="1" presStyleCnt="4">
        <dgm:presLayoutVars>
          <dgm:chMax val="1"/>
          <dgm:chPref val="1"/>
        </dgm:presLayoutVars>
      </dgm:prSet>
      <dgm:spPr/>
    </dgm:pt>
    <dgm:pt modelId="{0C361C94-DFDC-4460-9881-737F11455A31}" type="pres">
      <dgm:prSet presAssocID="{94D87548-FF18-408A-9AD6-05A548CA66B8}" presName="sibTrans" presStyleCnt="0"/>
      <dgm:spPr/>
    </dgm:pt>
    <dgm:pt modelId="{FC35468D-443C-4931-AF67-EE42CFD2472A}" type="pres">
      <dgm:prSet presAssocID="{B1D2B65A-B43E-43F6-9FB0-C81B72F04E91}" presName="compNode" presStyleCnt="0"/>
      <dgm:spPr/>
    </dgm:pt>
    <dgm:pt modelId="{3EEC5A1F-0092-41AD-9DBA-C3A06338DA0F}" type="pres">
      <dgm:prSet presAssocID="{B1D2B65A-B43E-43F6-9FB0-C81B72F04E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5D5D2339-AFAD-4D9A-B4C2-B32C9064D139}" type="pres">
      <dgm:prSet presAssocID="{B1D2B65A-B43E-43F6-9FB0-C81B72F04E91}" presName="spaceRect" presStyleCnt="0"/>
      <dgm:spPr/>
    </dgm:pt>
    <dgm:pt modelId="{92953459-EAFA-47A9-B213-5B633517CC39}" type="pres">
      <dgm:prSet presAssocID="{B1D2B65A-B43E-43F6-9FB0-C81B72F04E91}" presName="textRect" presStyleLbl="revTx" presStyleIdx="2" presStyleCnt="4">
        <dgm:presLayoutVars>
          <dgm:chMax val="1"/>
          <dgm:chPref val="1"/>
        </dgm:presLayoutVars>
      </dgm:prSet>
      <dgm:spPr/>
    </dgm:pt>
    <dgm:pt modelId="{15C5112B-456E-46FD-9ABD-5A30A72C7C45}" type="pres">
      <dgm:prSet presAssocID="{8390AF29-7BD9-424A-B162-2392BE1128D6}" presName="sibTrans" presStyleCnt="0"/>
      <dgm:spPr/>
    </dgm:pt>
    <dgm:pt modelId="{BFCA4E51-C51B-4DCF-A7C9-17EBE844A41B}" type="pres">
      <dgm:prSet presAssocID="{94866A9A-2DF9-437A-8AF7-0FBB0672DA12}" presName="compNode" presStyleCnt="0"/>
      <dgm:spPr/>
    </dgm:pt>
    <dgm:pt modelId="{6D96A0C5-F6DA-4F5D-9670-97242436F8B9}" type="pres">
      <dgm:prSet presAssocID="{94866A9A-2DF9-437A-8AF7-0FBB0672DA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03BF87B-C9A1-42E2-94E2-04BCB1265CD0}" type="pres">
      <dgm:prSet presAssocID="{94866A9A-2DF9-437A-8AF7-0FBB0672DA12}" presName="spaceRect" presStyleCnt="0"/>
      <dgm:spPr/>
    </dgm:pt>
    <dgm:pt modelId="{3ACD65A9-355C-415E-BD10-ABAE0E0568C7}" type="pres">
      <dgm:prSet presAssocID="{94866A9A-2DF9-437A-8AF7-0FBB0672DA1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09E106-4720-4576-8EAB-C335603EAE53}" srcId="{71A92BDE-B339-4EB3-963F-900A8A7F9F07}" destId="{C616DCAB-167F-4B72-AD26-42DEA50AD710}" srcOrd="1" destOrd="0" parTransId="{87E306B3-4BF5-4C10-BFA7-C2E9752A762E}" sibTransId="{94D87548-FF18-408A-9AD6-05A548CA66B8}"/>
    <dgm:cxn modelId="{C423AE2E-66CD-4473-9C48-BB0F7492D808}" type="presOf" srcId="{94866A9A-2DF9-437A-8AF7-0FBB0672DA12}" destId="{3ACD65A9-355C-415E-BD10-ABAE0E0568C7}" srcOrd="0" destOrd="0" presId="urn:microsoft.com/office/officeart/2018/2/layout/IconLabelList"/>
    <dgm:cxn modelId="{4ACCD230-B20F-4F58-9676-F697E1CF5361}" srcId="{71A92BDE-B339-4EB3-963F-900A8A7F9F07}" destId="{B1D2B65A-B43E-43F6-9FB0-C81B72F04E91}" srcOrd="2" destOrd="0" parTransId="{168D18E0-7C80-488C-9184-CED393648A64}" sibTransId="{8390AF29-7BD9-424A-B162-2392BE1128D6}"/>
    <dgm:cxn modelId="{94AC845D-252D-412C-93BD-1BA2D728558B}" type="presOf" srcId="{8A5658F7-F7DA-4B75-9C9B-7C937FB78CF8}" destId="{B009C12F-C0BA-445E-BAB4-FA196E5F0F91}" srcOrd="0" destOrd="0" presId="urn:microsoft.com/office/officeart/2018/2/layout/IconLabelList"/>
    <dgm:cxn modelId="{E3C68558-D6E2-4780-B039-52AD1ACEEF73}" type="presOf" srcId="{71A92BDE-B339-4EB3-963F-900A8A7F9F07}" destId="{F2D09897-EB1E-4CF6-8018-43DF600ED319}" srcOrd="0" destOrd="0" presId="urn:microsoft.com/office/officeart/2018/2/layout/IconLabelList"/>
    <dgm:cxn modelId="{A671FE7A-66A4-47C7-B535-897FB9CD283D}" type="presOf" srcId="{C616DCAB-167F-4B72-AD26-42DEA50AD710}" destId="{030351E9-C128-4665-9AC9-1988BED609B4}" srcOrd="0" destOrd="0" presId="urn:microsoft.com/office/officeart/2018/2/layout/IconLabelList"/>
    <dgm:cxn modelId="{9C63FA95-423D-49EA-98CC-F077845563D7}" srcId="{71A92BDE-B339-4EB3-963F-900A8A7F9F07}" destId="{94866A9A-2DF9-437A-8AF7-0FBB0672DA12}" srcOrd="3" destOrd="0" parTransId="{F8A10CD8-2A1D-4A52-B1CC-AF07D78FBFE9}" sibTransId="{4A13A232-29CC-42B6-AD1D-3D5E74803A78}"/>
    <dgm:cxn modelId="{CCFA6F9D-4DD2-4939-8107-37D57AC77892}" type="presOf" srcId="{B1D2B65A-B43E-43F6-9FB0-C81B72F04E91}" destId="{92953459-EAFA-47A9-B213-5B633517CC39}" srcOrd="0" destOrd="0" presId="urn:microsoft.com/office/officeart/2018/2/layout/IconLabelList"/>
    <dgm:cxn modelId="{689B4AD9-CFB2-4F34-81F7-BB9BF46B9A79}" srcId="{71A92BDE-B339-4EB3-963F-900A8A7F9F07}" destId="{8A5658F7-F7DA-4B75-9C9B-7C937FB78CF8}" srcOrd="0" destOrd="0" parTransId="{D5058737-0F6E-4E8A-B5FD-A83F59577B6C}" sibTransId="{D52F87E1-BCAC-4046-A266-7EDAAE9C6918}"/>
    <dgm:cxn modelId="{28412521-FEA1-41B2-9B2B-E0CFE72E0CE4}" type="presParOf" srcId="{F2D09897-EB1E-4CF6-8018-43DF600ED319}" destId="{E4F3AD21-87F0-473F-80F6-1959085EC1FD}" srcOrd="0" destOrd="0" presId="urn:microsoft.com/office/officeart/2018/2/layout/IconLabelList"/>
    <dgm:cxn modelId="{CE044CA5-E2E0-4BCF-B9A0-7433C150EE7B}" type="presParOf" srcId="{E4F3AD21-87F0-473F-80F6-1959085EC1FD}" destId="{936D0EE6-8743-400E-983C-2955E9E08616}" srcOrd="0" destOrd="0" presId="urn:microsoft.com/office/officeart/2018/2/layout/IconLabelList"/>
    <dgm:cxn modelId="{2688DE2B-A089-4A48-BCBC-3C60C109C3CC}" type="presParOf" srcId="{E4F3AD21-87F0-473F-80F6-1959085EC1FD}" destId="{59752D84-EB67-4CCF-8CF5-30625E7D240F}" srcOrd="1" destOrd="0" presId="urn:microsoft.com/office/officeart/2018/2/layout/IconLabelList"/>
    <dgm:cxn modelId="{71DCD196-C8B8-4A1A-A737-6D0F203E9738}" type="presParOf" srcId="{E4F3AD21-87F0-473F-80F6-1959085EC1FD}" destId="{B009C12F-C0BA-445E-BAB4-FA196E5F0F91}" srcOrd="2" destOrd="0" presId="urn:microsoft.com/office/officeart/2018/2/layout/IconLabelList"/>
    <dgm:cxn modelId="{9DA206BB-EA44-46C3-B852-7A541184E207}" type="presParOf" srcId="{F2D09897-EB1E-4CF6-8018-43DF600ED319}" destId="{138C97AD-3715-4842-AD0C-2BAC203B8DA0}" srcOrd="1" destOrd="0" presId="urn:microsoft.com/office/officeart/2018/2/layout/IconLabelList"/>
    <dgm:cxn modelId="{97F1B597-2924-4A90-905C-D16C80D82FFE}" type="presParOf" srcId="{F2D09897-EB1E-4CF6-8018-43DF600ED319}" destId="{60D87372-6CEF-44D6-809A-852CAFE3EED9}" srcOrd="2" destOrd="0" presId="urn:microsoft.com/office/officeart/2018/2/layout/IconLabelList"/>
    <dgm:cxn modelId="{9401E496-2645-4D10-AAE2-00BBF1DE1605}" type="presParOf" srcId="{60D87372-6CEF-44D6-809A-852CAFE3EED9}" destId="{2753DA2B-F1B4-4B89-A04D-3BA2426930C1}" srcOrd="0" destOrd="0" presId="urn:microsoft.com/office/officeart/2018/2/layout/IconLabelList"/>
    <dgm:cxn modelId="{2425C0C3-407B-4D1F-8EEB-410C9844781F}" type="presParOf" srcId="{60D87372-6CEF-44D6-809A-852CAFE3EED9}" destId="{8A29F513-123D-42F2-ABA1-FCCFA10ECA8A}" srcOrd="1" destOrd="0" presId="urn:microsoft.com/office/officeart/2018/2/layout/IconLabelList"/>
    <dgm:cxn modelId="{ADD90208-41B8-418D-A2FD-1C69C5AD96CA}" type="presParOf" srcId="{60D87372-6CEF-44D6-809A-852CAFE3EED9}" destId="{030351E9-C128-4665-9AC9-1988BED609B4}" srcOrd="2" destOrd="0" presId="urn:microsoft.com/office/officeart/2018/2/layout/IconLabelList"/>
    <dgm:cxn modelId="{2C23F0E3-67AB-4601-B21D-4485CCB90B20}" type="presParOf" srcId="{F2D09897-EB1E-4CF6-8018-43DF600ED319}" destId="{0C361C94-DFDC-4460-9881-737F11455A31}" srcOrd="3" destOrd="0" presId="urn:microsoft.com/office/officeart/2018/2/layout/IconLabelList"/>
    <dgm:cxn modelId="{F3E9D3E8-9FD0-491F-99FF-50FF692899F4}" type="presParOf" srcId="{F2D09897-EB1E-4CF6-8018-43DF600ED319}" destId="{FC35468D-443C-4931-AF67-EE42CFD2472A}" srcOrd="4" destOrd="0" presId="urn:microsoft.com/office/officeart/2018/2/layout/IconLabelList"/>
    <dgm:cxn modelId="{8B423A5E-2FD2-4F41-BDFD-1D9DFB808A32}" type="presParOf" srcId="{FC35468D-443C-4931-AF67-EE42CFD2472A}" destId="{3EEC5A1F-0092-41AD-9DBA-C3A06338DA0F}" srcOrd="0" destOrd="0" presId="urn:microsoft.com/office/officeart/2018/2/layout/IconLabelList"/>
    <dgm:cxn modelId="{AE8FD7C4-2E2F-4E37-A22D-BB4645DCF169}" type="presParOf" srcId="{FC35468D-443C-4931-AF67-EE42CFD2472A}" destId="{5D5D2339-AFAD-4D9A-B4C2-B32C9064D139}" srcOrd="1" destOrd="0" presId="urn:microsoft.com/office/officeart/2018/2/layout/IconLabelList"/>
    <dgm:cxn modelId="{140DA341-645D-42C8-896F-A6E804411AB8}" type="presParOf" srcId="{FC35468D-443C-4931-AF67-EE42CFD2472A}" destId="{92953459-EAFA-47A9-B213-5B633517CC39}" srcOrd="2" destOrd="0" presId="urn:microsoft.com/office/officeart/2018/2/layout/IconLabelList"/>
    <dgm:cxn modelId="{410BBDBB-1453-42F4-A350-1C91DF351C61}" type="presParOf" srcId="{F2D09897-EB1E-4CF6-8018-43DF600ED319}" destId="{15C5112B-456E-46FD-9ABD-5A30A72C7C45}" srcOrd="5" destOrd="0" presId="urn:microsoft.com/office/officeart/2018/2/layout/IconLabelList"/>
    <dgm:cxn modelId="{4D577779-F475-4E44-A1C5-214AB05AA90E}" type="presParOf" srcId="{F2D09897-EB1E-4CF6-8018-43DF600ED319}" destId="{BFCA4E51-C51B-4DCF-A7C9-17EBE844A41B}" srcOrd="6" destOrd="0" presId="urn:microsoft.com/office/officeart/2018/2/layout/IconLabelList"/>
    <dgm:cxn modelId="{C817E559-94D4-4268-B366-075CAE140ACA}" type="presParOf" srcId="{BFCA4E51-C51B-4DCF-A7C9-17EBE844A41B}" destId="{6D96A0C5-F6DA-4F5D-9670-97242436F8B9}" srcOrd="0" destOrd="0" presId="urn:microsoft.com/office/officeart/2018/2/layout/IconLabelList"/>
    <dgm:cxn modelId="{0A6D0D3B-EFB6-45BE-86D9-535E40B37868}" type="presParOf" srcId="{BFCA4E51-C51B-4DCF-A7C9-17EBE844A41B}" destId="{F03BF87B-C9A1-42E2-94E2-04BCB1265CD0}" srcOrd="1" destOrd="0" presId="urn:microsoft.com/office/officeart/2018/2/layout/IconLabelList"/>
    <dgm:cxn modelId="{911866BF-999E-4698-A64B-ECF5C82854AF}" type="presParOf" srcId="{BFCA4E51-C51B-4DCF-A7C9-17EBE844A41B}" destId="{3ACD65A9-355C-415E-BD10-ABAE0E0568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CFFE2-9C62-46BC-93EE-50A6BC3AFE6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937C2-8D70-48ED-B578-1F0F269B0FD6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4917E-1AE7-4E9E-80AC-CD104FA9CBBE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Here we will discuss : </a:t>
          </a:r>
        </a:p>
      </dsp:txBody>
      <dsp:txXfrm>
        <a:off x="1131174" y="4597"/>
        <a:ext cx="5382429" cy="979371"/>
      </dsp:txXfrm>
    </dsp:sp>
    <dsp:sp modelId="{C64151F1-2F88-4773-BDBF-2C9596E48D0C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91D33-496F-499F-9FE2-57D8D51C128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10D44-6662-4759-AD3A-AD8BB5E32A56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Run-time architecture of Apache Spark.</a:t>
          </a:r>
        </a:p>
      </dsp:txBody>
      <dsp:txXfrm>
        <a:off x="1131174" y="1228812"/>
        <a:ext cx="5382429" cy="979371"/>
      </dsp:txXfrm>
    </dsp:sp>
    <dsp:sp modelId="{E3B0A419-D41A-45CC-8821-4E436F136965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65A59-6BFC-4E1B-81C5-CC08E0A44870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50BD6-6B6C-41B5-A11D-3FB0BFA8C74C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Key </a:t>
          </a:r>
          <a:r>
            <a:rPr lang="en-US" sz="1800" b="1" kern="1200"/>
            <a:t>Spark Terminologies </a:t>
          </a:r>
          <a:r>
            <a:rPr lang="en-US" sz="1800" kern="1200"/>
            <a:t>like Apache SparkContext, SparkSession, Apache Spark application, task, job and stages in Spark. </a:t>
          </a:r>
        </a:p>
      </dsp:txBody>
      <dsp:txXfrm>
        <a:off x="1131174" y="2453027"/>
        <a:ext cx="5382429" cy="979371"/>
      </dsp:txXfrm>
    </dsp:sp>
    <dsp:sp modelId="{A03AABDA-3612-45AC-9D34-91D99E5A5B0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D598D-FB7B-4D30-AF81-583E614FAEAB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A7F92-F1F6-49D5-A3F0-F66B6EEE5B1D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Components of Spark run time architecture like the Spark driver, cluster manager &amp; Spark executors. </a:t>
          </a:r>
        </a:p>
      </dsp:txBody>
      <dsp:txXfrm>
        <a:off x="1131174" y="3677241"/>
        <a:ext cx="5382429" cy="979371"/>
      </dsp:txXfrm>
    </dsp:sp>
    <dsp:sp modelId="{BEE4E2AD-81C8-4AC7-80B6-A83A2D8E4BE0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A8D4F-4A4A-45E4-BA52-16E5E7C2B600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CE519-E104-4FF5-99E6-C262B0B4244A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Apache spark works using these components.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3C7D3-BCCB-4FAF-A0B3-41942B8574A2}">
      <dsp:nvSpPr>
        <dsp:cNvPr id="0" name=""/>
        <dsp:cNvSpPr/>
      </dsp:nvSpPr>
      <dsp:spPr>
        <a:xfrm>
          <a:off x="374946" y="434323"/>
          <a:ext cx="612246" cy="612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0DE36-A16C-4366-9AFE-5B2492684178}">
      <dsp:nvSpPr>
        <dsp:cNvPr id="0" name=""/>
        <dsp:cNvSpPr/>
      </dsp:nvSpPr>
      <dsp:spPr>
        <a:xfrm>
          <a:off x="796" y="1275505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SparkContext</a:t>
          </a:r>
          <a:endParaRPr lang="en-US" sz="1700" kern="1200" dirty="0"/>
        </a:p>
      </dsp:txBody>
      <dsp:txXfrm>
        <a:off x="796" y="1275505"/>
        <a:ext cx="1360546" cy="544218"/>
      </dsp:txXfrm>
    </dsp:sp>
    <dsp:sp modelId="{C71CA735-344B-4022-9C73-A2418668EDFE}">
      <dsp:nvSpPr>
        <dsp:cNvPr id="0" name=""/>
        <dsp:cNvSpPr/>
      </dsp:nvSpPr>
      <dsp:spPr>
        <a:xfrm>
          <a:off x="1973589" y="434323"/>
          <a:ext cx="612246" cy="612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39552-AB30-4227-B7EF-0B368D2B410F}">
      <dsp:nvSpPr>
        <dsp:cNvPr id="0" name=""/>
        <dsp:cNvSpPr/>
      </dsp:nvSpPr>
      <dsp:spPr>
        <a:xfrm>
          <a:off x="1599439" y="1275505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SparkSession</a:t>
          </a:r>
        </a:p>
      </dsp:txBody>
      <dsp:txXfrm>
        <a:off x="1599439" y="1275505"/>
        <a:ext cx="1360546" cy="544218"/>
      </dsp:txXfrm>
    </dsp:sp>
    <dsp:sp modelId="{9C61609E-E4E8-451D-B8D3-9338A3EC8BC2}">
      <dsp:nvSpPr>
        <dsp:cNvPr id="0" name=""/>
        <dsp:cNvSpPr/>
      </dsp:nvSpPr>
      <dsp:spPr>
        <a:xfrm>
          <a:off x="3572232" y="434323"/>
          <a:ext cx="612246" cy="612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A6321-9E36-4281-BC99-E0199F602CDE}">
      <dsp:nvSpPr>
        <dsp:cNvPr id="0" name=""/>
        <dsp:cNvSpPr/>
      </dsp:nvSpPr>
      <dsp:spPr>
        <a:xfrm>
          <a:off x="3198081" y="1275505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Spark Application</a:t>
          </a:r>
        </a:p>
      </dsp:txBody>
      <dsp:txXfrm>
        <a:off x="3198081" y="1275505"/>
        <a:ext cx="1360546" cy="544218"/>
      </dsp:txXfrm>
    </dsp:sp>
    <dsp:sp modelId="{96DCDAEC-1DC4-4CFD-BBC8-376D8E69398E}">
      <dsp:nvSpPr>
        <dsp:cNvPr id="0" name=""/>
        <dsp:cNvSpPr/>
      </dsp:nvSpPr>
      <dsp:spPr>
        <a:xfrm>
          <a:off x="374946" y="2159860"/>
          <a:ext cx="612246" cy="612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044B5-8887-4FBB-A25B-CD65EA3E8BF9}">
      <dsp:nvSpPr>
        <dsp:cNvPr id="0" name=""/>
        <dsp:cNvSpPr/>
      </dsp:nvSpPr>
      <dsp:spPr>
        <a:xfrm>
          <a:off x="796" y="3001042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Job</a:t>
          </a:r>
        </a:p>
      </dsp:txBody>
      <dsp:txXfrm>
        <a:off x="796" y="3001042"/>
        <a:ext cx="1360546" cy="544218"/>
      </dsp:txXfrm>
    </dsp:sp>
    <dsp:sp modelId="{92ECEDC7-E16C-455C-BDC5-EAD0E2433489}">
      <dsp:nvSpPr>
        <dsp:cNvPr id="0" name=""/>
        <dsp:cNvSpPr/>
      </dsp:nvSpPr>
      <dsp:spPr>
        <a:xfrm>
          <a:off x="1973589" y="2159860"/>
          <a:ext cx="612246" cy="612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491D7-6AB7-4CB2-9953-08C5CBB47F02}">
      <dsp:nvSpPr>
        <dsp:cNvPr id="0" name=""/>
        <dsp:cNvSpPr/>
      </dsp:nvSpPr>
      <dsp:spPr>
        <a:xfrm>
          <a:off x="1599439" y="3001042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Stage</a:t>
          </a:r>
        </a:p>
      </dsp:txBody>
      <dsp:txXfrm>
        <a:off x="1599439" y="3001042"/>
        <a:ext cx="1360546" cy="544218"/>
      </dsp:txXfrm>
    </dsp:sp>
    <dsp:sp modelId="{73A8D3BE-4DD6-4C15-B3EB-6C12687DCB62}">
      <dsp:nvSpPr>
        <dsp:cNvPr id="0" name=""/>
        <dsp:cNvSpPr/>
      </dsp:nvSpPr>
      <dsp:spPr>
        <a:xfrm>
          <a:off x="3572232" y="2159860"/>
          <a:ext cx="612246" cy="6122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36E19-3F50-45C2-845B-DB5D46B6B262}">
      <dsp:nvSpPr>
        <dsp:cNvPr id="0" name=""/>
        <dsp:cNvSpPr/>
      </dsp:nvSpPr>
      <dsp:spPr>
        <a:xfrm>
          <a:off x="3198081" y="3001042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Tasks</a:t>
          </a:r>
        </a:p>
      </dsp:txBody>
      <dsp:txXfrm>
        <a:off x="3198081" y="3001042"/>
        <a:ext cx="1360546" cy="54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DE571-1B4C-405B-A049-2E8344844998}">
      <dsp:nvSpPr>
        <dsp:cNvPr id="0" name=""/>
        <dsp:cNvSpPr/>
      </dsp:nvSpPr>
      <dsp:spPr>
        <a:xfrm>
          <a:off x="532021" y="580"/>
          <a:ext cx="785970" cy="785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2D311-F3CA-4F30-8B14-3EEDD3B1785B}">
      <dsp:nvSpPr>
        <dsp:cNvPr id="0" name=""/>
        <dsp:cNvSpPr/>
      </dsp:nvSpPr>
      <dsp:spPr>
        <a:xfrm>
          <a:off x="699523" y="168082"/>
          <a:ext cx="450966" cy="450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0297D-3A2B-4E7D-BCC1-DFCB0D3DE42E}">
      <dsp:nvSpPr>
        <dsp:cNvPr id="0" name=""/>
        <dsp:cNvSpPr/>
      </dsp:nvSpPr>
      <dsp:spPr>
        <a:xfrm>
          <a:off x="280768" y="1031361"/>
          <a:ext cx="1288476" cy="5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Apache Spark Driver</a:t>
          </a:r>
        </a:p>
      </dsp:txBody>
      <dsp:txXfrm>
        <a:off x="280768" y="1031361"/>
        <a:ext cx="1288476" cy="515390"/>
      </dsp:txXfrm>
    </dsp:sp>
    <dsp:sp modelId="{B1AB3591-257B-40E8-A61E-AC9F150C0A4F}">
      <dsp:nvSpPr>
        <dsp:cNvPr id="0" name=""/>
        <dsp:cNvSpPr/>
      </dsp:nvSpPr>
      <dsp:spPr>
        <a:xfrm>
          <a:off x="2045981" y="580"/>
          <a:ext cx="785970" cy="785970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7926C-6C0B-46E5-BEFE-7D6A1EF16EC6}">
      <dsp:nvSpPr>
        <dsp:cNvPr id="0" name=""/>
        <dsp:cNvSpPr/>
      </dsp:nvSpPr>
      <dsp:spPr>
        <a:xfrm>
          <a:off x="2213483" y="168082"/>
          <a:ext cx="450966" cy="450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A585B-6160-4E2E-92BD-E702AFE3E258}">
      <dsp:nvSpPr>
        <dsp:cNvPr id="0" name=""/>
        <dsp:cNvSpPr/>
      </dsp:nvSpPr>
      <dsp:spPr>
        <a:xfrm>
          <a:off x="1794728" y="1031361"/>
          <a:ext cx="1288476" cy="5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Apache Spark Cluster Manager</a:t>
          </a:r>
        </a:p>
      </dsp:txBody>
      <dsp:txXfrm>
        <a:off x="1794728" y="1031361"/>
        <a:ext cx="1288476" cy="515390"/>
      </dsp:txXfrm>
    </dsp:sp>
    <dsp:sp modelId="{9FDF122B-ED69-459C-AB3F-FF83FB8FAF6F}">
      <dsp:nvSpPr>
        <dsp:cNvPr id="0" name=""/>
        <dsp:cNvSpPr/>
      </dsp:nvSpPr>
      <dsp:spPr>
        <a:xfrm>
          <a:off x="532021" y="1868871"/>
          <a:ext cx="785970" cy="785970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ACEF3-7387-4297-8DB7-EABB2794EC8C}">
      <dsp:nvSpPr>
        <dsp:cNvPr id="0" name=""/>
        <dsp:cNvSpPr/>
      </dsp:nvSpPr>
      <dsp:spPr>
        <a:xfrm>
          <a:off x="699523" y="2036373"/>
          <a:ext cx="450966" cy="450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243C3-1FE5-4FB9-A3F7-842113700073}">
      <dsp:nvSpPr>
        <dsp:cNvPr id="0" name=""/>
        <dsp:cNvSpPr/>
      </dsp:nvSpPr>
      <dsp:spPr>
        <a:xfrm>
          <a:off x="280768" y="2899652"/>
          <a:ext cx="1288476" cy="5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Apache Spark Executors</a:t>
          </a:r>
        </a:p>
      </dsp:txBody>
      <dsp:txXfrm>
        <a:off x="280768" y="2899652"/>
        <a:ext cx="1288476" cy="515390"/>
      </dsp:txXfrm>
    </dsp:sp>
    <dsp:sp modelId="{889BEA78-78B7-458C-8114-A39A89DEAF0C}">
      <dsp:nvSpPr>
        <dsp:cNvPr id="0" name=""/>
        <dsp:cNvSpPr/>
      </dsp:nvSpPr>
      <dsp:spPr>
        <a:xfrm>
          <a:off x="2045981" y="1868871"/>
          <a:ext cx="785970" cy="785970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B4B0D-1513-423D-AFCD-63A632E2EF98}">
      <dsp:nvSpPr>
        <dsp:cNvPr id="0" name=""/>
        <dsp:cNvSpPr/>
      </dsp:nvSpPr>
      <dsp:spPr>
        <a:xfrm>
          <a:off x="2213483" y="2036373"/>
          <a:ext cx="450966" cy="4509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7E203-7307-4730-8CAC-0DF8048226BF}">
      <dsp:nvSpPr>
        <dsp:cNvPr id="0" name=""/>
        <dsp:cNvSpPr/>
      </dsp:nvSpPr>
      <dsp:spPr>
        <a:xfrm>
          <a:off x="1794728" y="2899652"/>
          <a:ext cx="1288476" cy="5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Apache Spark Application on a cluster</a:t>
          </a:r>
        </a:p>
      </dsp:txBody>
      <dsp:txXfrm>
        <a:off x="1794728" y="2899652"/>
        <a:ext cx="1288476" cy="515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D0EE6-8743-400E-983C-2955E9E08616}">
      <dsp:nvSpPr>
        <dsp:cNvPr id="0" name=""/>
        <dsp:cNvSpPr/>
      </dsp:nvSpPr>
      <dsp:spPr>
        <a:xfrm>
          <a:off x="1023420" y="218059"/>
          <a:ext cx="750673" cy="7506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9C12F-C0BA-445E-BAB4-FA196E5F0F91}">
      <dsp:nvSpPr>
        <dsp:cNvPr id="0" name=""/>
        <dsp:cNvSpPr/>
      </dsp:nvSpPr>
      <dsp:spPr>
        <a:xfrm>
          <a:off x="564675" y="1220258"/>
          <a:ext cx="1668164" cy="66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Using spark-submit, the user submits an application.</a:t>
          </a:r>
        </a:p>
      </dsp:txBody>
      <dsp:txXfrm>
        <a:off x="564675" y="1220258"/>
        <a:ext cx="1668164" cy="667265"/>
      </dsp:txXfrm>
    </dsp:sp>
    <dsp:sp modelId="{2753DA2B-F1B4-4B89-A04D-3BA2426930C1}">
      <dsp:nvSpPr>
        <dsp:cNvPr id="0" name=""/>
        <dsp:cNvSpPr/>
      </dsp:nvSpPr>
      <dsp:spPr>
        <a:xfrm>
          <a:off x="2983513" y="218059"/>
          <a:ext cx="750673" cy="7506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351E9-C128-4665-9AC9-1988BED609B4}">
      <dsp:nvSpPr>
        <dsp:cNvPr id="0" name=""/>
        <dsp:cNvSpPr/>
      </dsp:nvSpPr>
      <dsp:spPr>
        <a:xfrm>
          <a:off x="2524768" y="1220258"/>
          <a:ext cx="1668164" cy="66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spark-submit, we invoke the main() method that the user specifies. It also launches the driver program.</a:t>
          </a:r>
        </a:p>
      </dsp:txBody>
      <dsp:txXfrm>
        <a:off x="2524768" y="1220258"/>
        <a:ext cx="1668164" cy="667265"/>
      </dsp:txXfrm>
    </dsp:sp>
    <dsp:sp modelId="{3EEC5A1F-0092-41AD-9DBA-C3A06338DA0F}">
      <dsp:nvSpPr>
        <dsp:cNvPr id="0" name=""/>
        <dsp:cNvSpPr/>
      </dsp:nvSpPr>
      <dsp:spPr>
        <a:xfrm>
          <a:off x="1023420" y="2304565"/>
          <a:ext cx="750673" cy="7506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53459-EAFA-47A9-B213-5B633517CC39}">
      <dsp:nvSpPr>
        <dsp:cNvPr id="0" name=""/>
        <dsp:cNvSpPr/>
      </dsp:nvSpPr>
      <dsp:spPr>
        <a:xfrm>
          <a:off x="564675" y="3306764"/>
          <a:ext cx="1668164" cy="66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driver program asks for the resources to the cluster manager that we need to launch executors.</a:t>
          </a:r>
        </a:p>
      </dsp:txBody>
      <dsp:txXfrm>
        <a:off x="564675" y="3306764"/>
        <a:ext cx="1668164" cy="667265"/>
      </dsp:txXfrm>
    </dsp:sp>
    <dsp:sp modelId="{6D96A0C5-F6DA-4F5D-9670-97242436F8B9}">
      <dsp:nvSpPr>
        <dsp:cNvPr id="0" name=""/>
        <dsp:cNvSpPr/>
      </dsp:nvSpPr>
      <dsp:spPr>
        <a:xfrm>
          <a:off x="2983513" y="2304565"/>
          <a:ext cx="750673" cy="7506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D65A9-355C-415E-BD10-ABAE0E0568C7}">
      <dsp:nvSpPr>
        <dsp:cNvPr id="0" name=""/>
        <dsp:cNvSpPr/>
      </dsp:nvSpPr>
      <dsp:spPr>
        <a:xfrm>
          <a:off x="2524768" y="3306764"/>
          <a:ext cx="1668164" cy="66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cluster manager launches executors on behalf of the driver program.</a:t>
          </a:r>
        </a:p>
      </dsp:txBody>
      <dsp:txXfrm>
        <a:off x="2524768" y="3306764"/>
        <a:ext cx="1668164" cy="667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102260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DB457-3D0E-44AC-8968-A36A5D9B7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58" y="5344160"/>
            <a:ext cx="1433862" cy="14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F7BBF-3D83-4E7B-837F-BC23E59B5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5819775"/>
            <a:ext cx="960395" cy="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7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4" y="4616387"/>
            <a:ext cx="4460240" cy="2198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05469-3191-4280-9C29-63EB34C2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430" y="0"/>
            <a:ext cx="1485659" cy="15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470B7-DD96-44D9-9230-D922848FD64B}"/>
              </a:ext>
            </a:extLst>
          </p:cNvPr>
          <p:cNvSpPr txBox="1"/>
          <p:nvPr/>
        </p:nvSpPr>
        <p:spPr>
          <a:xfrm>
            <a:off x="304929" y="87233"/>
            <a:ext cx="11158330" cy="459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Partition Pruning </a:t>
            </a:r>
          </a:p>
          <a:p>
            <a:pPr algn="ctr">
              <a:lnSpc>
                <a:spcPts val="8000"/>
              </a:lnSpc>
            </a:pPr>
            <a:r>
              <a:rPr lang="en-US" sz="8800" b="1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Predicate Pushdown</a:t>
            </a:r>
          </a:p>
          <a:p>
            <a:pPr algn="ctr">
              <a:lnSpc>
                <a:spcPts val="5000"/>
              </a:lnSpc>
            </a:pPr>
            <a:endParaRPr lang="en-US" sz="8800" b="1" dirty="0">
              <a:solidFill>
                <a:srgbClr val="FFFFFF"/>
              </a:solidFill>
            </a:endParaRPr>
          </a:p>
          <a:p>
            <a:pPr algn="ctr">
              <a:lnSpc>
                <a:spcPts val="5000"/>
              </a:lnSpc>
            </a:pPr>
            <a:r>
              <a:rPr lang="en-US" sz="8800" b="1" dirty="0">
                <a:solidFill>
                  <a:srgbClr val="FFFFFF"/>
                </a:solidFill>
              </a:rPr>
              <a:t>Interview Question</a:t>
            </a:r>
          </a:p>
        </p:txBody>
      </p:sp>
      <p:pic>
        <p:nvPicPr>
          <p:cNvPr id="3" name="Picture 2" descr="A person holding a sign&#10;&#10;Description automatically generated">
            <a:extLst>
              <a:ext uri="{FF2B5EF4-FFF2-40B4-BE49-F238E27FC236}">
                <a16:creationId xmlns:a16="http://schemas.microsoft.com/office/drawing/2014/main" id="{216C8ACF-F321-4DD4-8B7A-C476BD57C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64"/>
    </mc:Choice>
    <mc:Fallback xmlns="">
      <p:transition spd="slow" advTm="267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How Apache Spark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2B2BEB-711B-4A2F-999F-65181BFDF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5911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6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1"/>
              <a:t>Terminologies of Spark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05FF5-7371-448E-9804-980035970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335042"/>
              </p:ext>
            </p:extLst>
          </p:nvPr>
        </p:nvGraphicFramePr>
        <p:xfrm>
          <a:off x="590719" y="2330505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5" name="Picture 1">
            <a:extLst>
              <a:ext uri="{FF2B5EF4-FFF2-40B4-BE49-F238E27FC236}">
                <a16:creationId xmlns:a16="http://schemas.microsoft.com/office/drawing/2014/main" id="{6EF07F21-D846-4F74-8164-18A76E08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809" y="861044"/>
            <a:ext cx="6183364" cy="450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05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14"/>
    </mc:Choice>
    <mc:Fallback>
      <p:transition spd="slow" advTm="441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 fontAlgn="base"/>
            <a:r>
              <a:rPr lang="en-US" sz="2800" b="1"/>
              <a:t>Components of Spark Run-time Architecture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C2C6C1-0DC6-4CB4-8A65-5E5AF04C751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903076"/>
            <a:ext cx="6250769" cy="289098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580B9E-B350-4D2B-89B0-32A0E4BC5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40726"/>
              </p:ext>
            </p:extLst>
          </p:nvPr>
        </p:nvGraphicFramePr>
        <p:xfrm>
          <a:off x="643468" y="2638043"/>
          <a:ext cx="3363974" cy="341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538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4414"/>
    </mc:Choice>
    <mc:Fallback>
      <p:transition spd="slow" advTm="44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41" y="415226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1" dirty="0"/>
              <a:t>How Apache Spark Works</a:t>
            </a:r>
          </a:p>
        </p:txBody>
      </p:sp>
      <p:grpSp>
        <p:nvGrpSpPr>
          <p:cNvPr id="205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5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6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74E32-CD9C-4B5E-B468-484F01771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606536"/>
              </p:ext>
            </p:extLst>
          </p:nvPr>
        </p:nvGraphicFramePr>
        <p:xfrm>
          <a:off x="590719" y="2118001"/>
          <a:ext cx="4757608" cy="4192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1">
            <a:extLst>
              <a:ext uri="{FF2B5EF4-FFF2-40B4-BE49-F238E27FC236}">
                <a16:creationId xmlns:a16="http://schemas.microsoft.com/office/drawing/2014/main" id="{3CEF1E09-C938-4589-A01B-252D03F8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08" y="856180"/>
            <a:ext cx="6648151" cy="491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15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14"/>
    </mc:Choice>
    <mc:Fallback>
      <p:transition spd="slow" advTm="44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How Spark Works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                     Thanks and do subscribe to my channel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184</Words>
  <Application>Microsoft Office PowerPoint</Application>
  <PresentationFormat>Widescreen</PresentationFormat>
  <Paragraphs>35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How Apache Spark Works</vt:lpstr>
      <vt:lpstr>Terminologies of Spark</vt:lpstr>
      <vt:lpstr>Components of Spark Run-time Architecture</vt:lpstr>
      <vt:lpstr>How Apache Spark Works</vt:lpstr>
      <vt:lpstr>How Spark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2</cp:revision>
  <dcterms:created xsi:type="dcterms:W3CDTF">2020-03-20T08:31:45Z</dcterms:created>
  <dcterms:modified xsi:type="dcterms:W3CDTF">2020-03-20T08:40:17Z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2020-03-20T08:32:39.2839677Z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8ac4b9eb-3029-4670-a8d5-79876d16978e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