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0504-EEC3-425C-AAD4-59CDD607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B40E8-19A5-49B5-969E-0403B2DC1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B107-A3D4-42B2-A88F-D91137FB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963D-A8D9-4008-AA46-5C46DF5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EA93-C238-4CEE-AE52-A37E27BE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4CC8-C197-454E-9C15-8E6B718F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2D56F-673E-4EE3-936B-24B418F2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8565-1598-47A4-90CC-C4A76421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0210-AC8D-45E5-BAE6-0303409C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4459-795A-4474-82AE-D073467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3742-E3FC-49EA-9E25-3FA600C51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D4B94-242D-4AD2-B28E-506F7D77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21FF-1ABF-4E44-A21B-35849F7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AA74-3C18-4343-B3B7-59BB4E03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DCD4-2369-4D28-BB39-3B27BF99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D46-2CD0-493E-A3CC-02B8D9BF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34E9-B4F1-43BC-9F78-24DC0EE0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4E-25FD-4F1E-84C8-247A7E00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6113-BDEF-4CF2-923F-31EA1C0A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0C18-44B3-48BB-B504-8CB7D3E0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5149-A450-4E45-BC6E-46E424BF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A0766-7A19-45E2-916E-FC91C825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8FD-9211-4B15-9043-307D9F27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D163-8A68-41FD-BE1D-54174C8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175D-6E79-420D-B229-D6303765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670-4A0C-4423-A071-62260E79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9EAB-47C0-4959-9D92-09F5AFE1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5DCC9-6660-400D-93DC-C24CAF14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49B8D-3F40-4D1E-90FE-A156B3A5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6CF6-444D-4C85-B63F-115F20A2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6787E-8A32-42AC-82D3-4433E80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553C-DAA6-4EF9-8131-7CF89EF8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44B3-0CF4-49A3-9A12-26499F47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E18-48A7-4E73-89BD-9ADF05EA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47FC9-0A92-4B05-82B0-34F007CAE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452FA-24DF-4C61-BCDB-30CFB7D8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2238D-43D7-4220-A46E-CDB6DD04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F41DE-BBE9-4B8E-983F-2FA69ABF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B2AD0-FA85-44AB-8853-CB1FA4AD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201-0055-43DF-AE56-D7BF2EB0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8F09C-D2CA-413A-9279-D703CCFC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54003-6926-4AF3-9D2F-DC461075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5EF9-9A04-42C5-B66B-3A7BBA88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7C7A3-F6CC-42A0-84FF-3B198EF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C52D4-BC7D-4B55-8742-7696F1B9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02575-332D-4590-BCB9-754D2565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4728-EB5D-4A31-8B1C-AE9FC0A1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6DF5-CD1A-4D57-9CD4-F36E0ADC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6D45-7ECD-4C96-9FE5-28377E0A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7FE42-DDB6-4610-8962-C28AB635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589C-6CF7-4DBC-8CE4-12FDDB3A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E6F29-40B6-4AA4-BC83-A8C4F115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73C4-0F65-437E-BA62-6119627E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EE2A-7227-43C7-A815-AF22276E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A885-CE74-40F8-9CA2-A589D464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92D80-2B9A-474A-84E4-6B96FFE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B276-BCB3-40DF-96B2-4F86ADD3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946A-39E9-48BE-AEC6-72F01320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FD77C-D39D-453F-894C-69646F63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66DE9-BBBF-49FC-BDDD-A141E474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D36B-F9DE-47CD-A894-F53638028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8950-4FAA-4F90-830A-9C2FC98EF37C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1B86-D29D-4877-966C-F443A7CF0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D84F-957E-46FC-9118-F4C6FF45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845F-0F5B-47FF-89F7-4677FC07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7FBF1F-F22F-4718-927D-3ED4CD617DFF}"/>
              </a:ext>
            </a:extLst>
          </p:cNvPr>
          <p:cNvSpPr/>
          <p:nvPr/>
        </p:nvSpPr>
        <p:spPr>
          <a:xfrm>
            <a:off x="808522" y="4562375"/>
            <a:ext cx="8672362" cy="577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9781-9F60-46C0-96BE-3DD3C047287F}"/>
              </a:ext>
            </a:extLst>
          </p:cNvPr>
          <p:cNvSpPr/>
          <p:nvPr/>
        </p:nvSpPr>
        <p:spPr>
          <a:xfrm>
            <a:off x="6246796" y="3089709"/>
            <a:ext cx="4543124" cy="413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2FC72-1B17-480E-95CA-09334620C2D5}"/>
              </a:ext>
            </a:extLst>
          </p:cNvPr>
          <p:cNvSpPr/>
          <p:nvPr/>
        </p:nvSpPr>
        <p:spPr>
          <a:xfrm>
            <a:off x="6096000" y="2021305"/>
            <a:ext cx="4819048" cy="413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CBA2-C6AD-458E-9A91-6DC3C9FCAF81}"/>
              </a:ext>
            </a:extLst>
          </p:cNvPr>
          <p:cNvSpPr txBox="1"/>
          <p:nvPr/>
        </p:nvSpPr>
        <p:spPr>
          <a:xfrm>
            <a:off x="760396" y="952901"/>
            <a:ext cx="110786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solidFill>
                  <a:srgbClr val="5E5EFF"/>
                </a:solidFill>
                <a:latin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conf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4C4C4C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"fs.adl.oauth2.access.token.provider.type"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ClientCredential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5E5EFF"/>
                </a:solidFill>
                <a:latin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conf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4C4C4C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"fs.adl.oauth2.client.id"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"a98fe29f-e7ec-4b2e-b431-5a00f8c1ef3b"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5E5EFF"/>
                </a:solidFill>
                <a:latin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conf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4C4C4C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"fs.adl.oauth2.credential"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"fUuN87vl44.ybHvGoNUt-aZi4ktSL-6s.F"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5E5E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5E5EFF"/>
                </a:solidFill>
                <a:latin typeface="Consolas" panose="020B0609020204030204" pitchFamily="49" charset="0"/>
              </a:rPr>
              <a:t>spark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conf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4C4C4C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"fs.adl.oauth2.refresh.url"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"https://login.microsoftonline.com/c0bd411e-8c2c-42bd-887a-c89e0ba45d47/oauth2/token"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</cp:revision>
  <dcterms:created xsi:type="dcterms:W3CDTF">2020-07-10T01:43:41Z</dcterms:created>
  <dcterms:modified xsi:type="dcterms:W3CDTF">2020-07-10T16:17:42Z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2020-07-10T01:48:24Z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2f548dcf-fe03-484f-b17f-2855cb5f0d96</vt:lpwstr>
  </property>
  <property fmtid="{D5CDD505-2E9C-101B-9397-08002B2CF9AE}" pid="8" name="MSIP_Label_f42aa342-8706-4288-bd11-ebb85995028c_ContentBits">
    <vt:lpwstr>0</vt:lpwstr>
  </property>
</Properties>
</file>