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74" r:id="rId3"/>
    <p:sldId id="275" r:id="rId4"/>
    <p:sldId id="276" r:id="rId5"/>
    <p:sldId id="277" r:id="rId6"/>
    <p:sldId id="278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48D36-CE4F-4750-9503-BB330E5B8E5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29FA3-3D47-4E7F-9410-07B7D8C82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3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29FA3-3D47-4E7F-9410-07B7D8C82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6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102260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4DB457-3D0E-44AC-8968-A36A5D9B77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858" y="5344160"/>
            <a:ext cx="1433862" cy="14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3F7BBF-3D83-4E7B-837F-BC23E59B5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799" y="5819775"/>
            <a:ext cx="960395" cy="97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FB3ACC-A67D-4E01-A20B-47183A93E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74" y="4616387"/>
            <a:ext cx="4460240" cy="2198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A470B7-DD96-44D9-9230-D922848FD64B}"/>
              </a:ext>
            </a:extLst>
          </p:cNvPr>
          <p:cNvSpPr txBox="1"/>
          <p:nvPr/>
        </p:nvSpPr>
        <p:spPr>
          <a:xfrm>
            <a:off x="304929" y="87233"/>
            <a:ext cx="11158330" cy="4590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800" b="1" u="sng" dirty="0">
                <a:solidFill>
                  <a:srgbClr val="FFFFFF"/>
                </a:solidFill>
              </a:rPr>
              <a:t>Partition Pruning </a:t>
            </a:r>
          </a:p>
          <a:p>
            <a:pPr algn="ctr">
              <a:lnSpc>
                <a:spcPts val="8000"/>
              </a:lnSpc>
            </a:pPr>
            <a:r>
              <a:rPr lang="en-US" sz="8800" b="1" dirty="0">
                <a:solidFill>
                  <a:srgbClr val="FFFFFF"/>
                </a:solidFill>
              </a:rPr>
              <a:t>&amp;</a:t>
            </a:r>
          </a:p>
          <a:p>
            <a:pPr algn="ctr">
              <a:lnSpc>
                <a:spcPts val="8000"/>
              </a:lnSpc>
            </a:pPr>
            <a:r>
              <a:rPr lang="en-US" sz="8800" b="1" u="sng" dirty="0">
                <a:solidFill>
                  <a:srgbClr val="FFFFFF"/>
                </a:solidFill>
              </a:rPr>
              <a:t>Predicate Pushdown</a:t>
            </a:r>
          </a:p>
          <a:p>
            <a:pPr algn="ctr">
              <a:lnSpc>
                <a:spcPts val="5000"/>
              </a:lnSpc>
            </a:pPr>
            <a:endParaRPr lang="en-US" sz="8800" b="1" dirty="0">
              <a:solidFill>
                <a:srgbClr val="FFFFFF"/>
              </a:solidFill>
            </a:endParaRPr>
          </a:p>
          <a:p>
            <a:pPr algn="ctr">
              <a:lnSpc>
                <a:spcPts val="5000"/>
              </a:lnSpc>
            </a:pPr>
            <a:r>
              <a:rPr lang="en-US" sz="8800" b="1" dirty="0">
                <a:solidFill>
                  <a:srgbClr val="FFFFFF"/>
                </a:solidFill>
              </a:rPr>
              <a:t>Interview Question</a:t>
            </a:r>
          </a:p>
        </p:txBody>
      </p:sp>
      <p:pic>
        <p:nvPicPr>
          <p:cNvPr id="3" name="Picture 2" descr="A picture containing man, young, shirt, holding&#10;&#10;Description automatically generated">
            <a:extLst>
              <a:ext uri="{FF2B5EF4-FFF2-40B4-BE49-F238E27FC236}">
                <a16:creationId xmlns:a16="http://schemas.microsoft.com/office/drawing/2014/main" id="{9B7C7635-A133-49AA-912F-B574EEAD2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5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01"/>
    </mc:Choice>
    <mc:Fallback xmlns="">
      <p:transition spd="slow" advTm="4060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Spark 3 : Dynamic Partition Pruning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80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1"/>
    </mc:Choice>
    <mc:Fallback>
      <p:transition spd="slow" advTm="548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Spark 3 : Dynamic Partition Pruning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90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1"/>
    </mc:Choice>
    <mc:Fallback>
      <p:transition spd="slow" advTm="548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Spark 3 : Dynamic Partition Pruning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7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1"/>
    </mc:Choice>
    <mc:Fallback>
      <p:transition spd="slow" advTm="548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Spark 3 : Dynamic Partition Pruning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95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1"/>
    </mc:Choice>
    <mc:Fallback>
      <p:transition spd="slow" advTm="548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Spark 3 : Dynamic Partition Pruning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76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1"/>
    </mc:Choice>
    <mc:Fallback>
      <p:transition spd="slow" advTm="548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Apache Arrow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258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49</Words>
  <Application>Microsoft Office PowerPoint</Application>
  <PresentationFormat>Widescreen</PresentationFormat>
  <Paragraphs>17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Spark 3 : Dynamic Partition Pruning</vt:lpstr>
      <vt:lpstr>Spark 3 : Dynamic Partition Pruning</vt:lpstr>
      <vt:lpstr>Spark 3 : Dynamic Partition Pruning</vt:lpstr>
      <vt:lpstr>Spark 3 : Dynamic Partition Pruning</vt:lpstr>
      <vt:lpstr>Spark 3 : Dynamic Partition Pruning</vt:lpstr>
      <vt:lpstr>Apache Arrow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Viresh Kumar</dc:creator>
  <cp:lastModifiedBy>Viresh Kumar</cp:lastModifiedBy>
  <cp:revision>12</cp:revision>
  <dcterms:created xsi:type="dcterms:W3CDTF">2020-04-21T12:56:22Z</dcterms:created>
  <dcterms:modified xsi:type="dcterms:W3CDTF">2020-04-30T15:07:26Z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2020-04-21T12:57:36.9689223Z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3a56b216-192e-4c13-9e61-a8a029e4136b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