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4" r:id="rId3"/>
    <p:sldId id="275" r:id="rId4"/>
    <p:sldId id="276" r:id="rId5"/>
    <p:sldId id="277" r:id="rId6"/>
    <p:sldId id="278" r:id="rId7"/>
    <p:sldId id="27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Apache Arrow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Spark SQL Bucketing</vt:lpstr>
      <vt:lpstr>Spark SQL Bucketing</vt:lpstr>
      <vt:lpstr>Spark SQL Bucketing</vt:lpstr>
      <vt:lpstr>Spark SQL Bucketing</vt:lpstr>
      <vt:lpstr>Spark SQL Bucketing</vt:lpstr>
      <vt:lpstr>Spark SQL Bucketing</vt:lpstr>
      <vt:lpstr>Apache Arrow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16</cp:revision>
  <dcterms:created xsi:type="dcterms:W3CDTF">2020-04-21T12:56:22Z</dcterms:created>
  <dcterms:modified xsi:type="dcterms:W3CDTF">2020-04-30T18:05:33Z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2020-04-21T12:57:36.9689223Z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3a56b216-192e-4c13-9e61-a8a029e4136b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