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A121-0ADB-4D33-95FF-46E4B0D3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Hadoop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93815-F7EF-4E19-A093-7B920DE7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687086"/>
            <a:ext cx="9144000" cy="54861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74E856"/>
                </a:solidFill>
              </a:rPr>
              <a:t>Hadoop HDFS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CB3E-2738-497B-BA29-597FF1AF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1026" name="Picture 2" descr="Image result for hadoop">
            <a:extLst>
              <a:ext uri="{FF2B5EF4-FFF2-40B4-BE49-F238E27FC236}">
                <a16:creationId xmlns:a16="http://schemas.microsoft.com/office/drawing/2014/main" id="{D2831393-074A-4025-9A42-0F1D46D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989022"/>
            <a:ext cx="5455917" cy="26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7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Blocks in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4768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Hadoop, HDFS splits huge files into small chunks known as data blocks. HDFS Data blocks are the smallest unit of data in a filesystem.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Blocks are the nothing but the smallest continuous location on your hard drive where data is stored.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general, in any of the File System, you store the data as a collection of blocks. Similarly, HDFS stores each file as blocks which are scattered throughout the Apache Hadoop cluster.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default size of each block is 128 MB in Apache Hadoop 2.x (64 MB in Apache Hadoop 1.x) which can be configured as well.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6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Blocks in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4768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A2DDE6-4338-404E-A703-81CE3CA56AA3}"/>
              </a:ext>
            </a:extLst>
          </p:cNvPr>
          <p:cNvSpPr/>
          <p:nvPr/>
        </p:nvSpPr>
        <p:spPr>
          <a:xfrm>
            <a:off x="1544320" y="1381760"/>
            <a:ext cx="9103360" cy="3942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600 MB</a:t>
            </a: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              128                                 128                                  128                               128                     88</a:t>
            </a: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Blocks in Hadoop HDFS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637112-4C13-4F7B-932C-4E25BB8F2954}"/>
              </a:ext>
            </a:extLst>
          </p:cNvPr>
          <p:cNvSpPr/>
          <p:nvPr/>
        </p:nvSpPr>
        <p:spPr>
          <a:xfrm>
            <a:off x="1696720" y="1554480"/>
            <a:ext cx="8788400" cy="56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Sample_File.txt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4B44DF-1732-4F60-856D-097396BCE655}"/>
              </a:ext>
            </a:extLst>
          </p:cNvPr>
          <p:cNvSpPr/>
          <p:nvPr/>
        </p:nvSpPr>
        <p:spPr>
          <a:xfrm>
            <a:off x="1823720" y="3149600"/>
            <a:ext cx="1808480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EDE88E-2325-42EF-B8BB-596C962CA26A}"/>
              </a:ext>
            </a:extLst>
          </p:cNvPr>
          <p:cNvSpPr/>
          <p:nvPr/>
        </p:nvSpPr>
        <p:spPr>
          <a:xfrm>
            <a:off x="3888740" y="3149600"/>
            <a:ext cx="1762760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5A6CBB-3DEE-44AA-ADA1-45837823ED40}"/>
              </a:ext>
            </a:extLst>
          </p:cNvPr>
          <p:cNvSpPr/>
          <p:nvPr/>
        </p:nvSpPr>
        <p:spPr>
          <a:xfrm>
            <a:off x="6004560" y="3149600"/>
            <a:ext cx="1762760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A78825-9194-47FF-9F73-03266884021E}"/>
              </a:ext>
            </a:extLst>
          </p:cNvPr>
          <p:cNvSpPr/>
          <p:nvPr/>
        </p:nvSpPr>
        <p:spPr>
          <a:xfrm>
            <a:off x="8006080" y="3114040"/>
            <a:ext cx="1666240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24840E-5AA6-4454-80F0-E6838E67BDE7}"/>
              </a:ext>
            </a:extLst>
          </p:cNvPr>
          <p:cNvSpPr/>
          <p:nvPr/>
        </p:nvSpPr>
        <p:spPr>
          <a:xfrm>
            <a:off x="9814560" y="3114040"/>
            <a:ext cx="670560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4102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pPr fontAlgn="base"/>
            <a:r>
              <a:rPr lang="en-US" sz="3200" b="1" dirty="0"/>
              <a:t>Why Block size is 128 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4768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Well, whenever we talk about HDFS, we talk about huge data sets, i.e. Terabytes and Petabytes of data.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So, if we had a block size of let’s say of 4 KB, as in Linux file system, we would be having too many blocks and therefore too much of the metadata.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So, managing these no. of blocks and metadata will create huge overhead and network traffic, which would be a huge bottleneck.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On the other hand, data block size can’t be so large that the system is waiting a very long time for one last unit of data processing to finish its work as there would be one mapper for each </a:t>
            </a:r>
            <a:r>
              <a:rPr lang="en-US"/>
              <a:t>data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0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Advantage of Hadoop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476875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>
                <a:highlight>
                  <a:srgbClr val="00FFFF"/>
                </a:highlight>
              </a:rPr>
              <a:t>Simplicity of storage management</a:t>
            </a:r>
            <a:r>
              <a:rPr lang="en-US" dirty="0"/>
              <a:t>: As the size of data blocks is fixed, so it is very easy to calculate the number of data blocks that can be stored on the disk.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>
                <a:highlight>
                  <a:srgbClr val="00FFFF"/>
                </a:highlight>
              </a:rPr>
              <a:t>Ability to store very large files</a:t>
            </a:r>
            <a:r>
              <a:rPr lang="en-US" dirty="0"/>
              <a:t>: HDSF can store very large files which can be even larger than the size of a single disk as the file is broken into </a:t>
            </a:r>
            <a:r>
              <a:rPr lang="en-US" dirty="0" err="1"/>
              <a:t>hdfs</a:t>
            </a:r>
            <a:r>
              <a:rPr lang="en-US" dirty="0"/>
              <a:t> blocks and distributed across various nodes.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>
                <a:highlight>
                  <a:srgbClr val="00FFFF"/>
                </a:highlight>
              </a:rPr>
              <a:t>Fault tolerance and High Availability of HDFS</a:t>
            </a:r>
            <a:r>
              <a:rPr lang="en-US" dirty="0"/>
              <a:t>: Blocks are easy to replicate between the </a:t>
            </a:r>
            <a:r>
              <a:rPr lang="en-US" dirty="0" err="1"/>
              <a:t>datanodes</a:t>
            </a:r>
            <a:r>
              <a:rPr lang="en-US" dirty="0"/>
              <a:t> and thus provide  fault tolerance and high availability of HDFS.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>
                <a:highlight>
                  <a:srgbClr val="00FFFF"/>
                </a:highlight>
              </a:rPr>
              <a:t>Simple Storage mechanism for </a:t>
            </a:r>
            <a:r>
              <a:rPr lang="en-US" b="1" dirty="0" err="1">
                <a:highlight>
                  <a:srgbClr val="00FFFF"/>
                </a:highlight>
              </a:rPr>
              <a:t>datanodes</a:t>
            </a:r>
            <a:r>
              <a:rPr lang="en-US" dirty="0" err="1"/>
              <a:t>:HDFS</a:t>
            </a:r>
            <a:r>
              <a:rPr lang="en-US" dirty="0"/>
              <a:t> blocks simplify the storage of the </a:t>
            </a:r>
            <a:r>
              <a:rPr lang="en-US" dirty="0" err="1"/>
              <a:t>datanodes</a:t>
            </a:r>
            <a:r>
              <a:rPr lang="en-US" dirty="0"/>
              <a:t>. Metadata of all the blocks is maintained by </a:t>
            </a:r>
            <a:r>
              <a:rPr lang="en-US" dirty="0" err="1"/>
              <a:t>namenode</a:t>
            </a:r>
            <a:r>
              <a:rPr lang="en-US" dirty="0"/>
              <a:t>. The </a:t>
            </a:r>
            <a:r>
              <a:rPr lang="en-US" dirty="0" err="1"/>
              <a:t>datanode</a:t>
            </a:r>
            <a:r>
              <a:rPr lang="en-US" dirty="0"/>
              <a:t> doesn’t need to concern about the block metadata like file permissions 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233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Hadoop Tutorial</vt:lpstr>
      <vt:lpstr>Blocks in Hadoop</vt:lpstr>
      <vt:lpstr>Blocks in Hadoop</vt:lpstr>
      <vt:lpstr>Why Block size is 128 MB</vt:lpstr>
      <vt:lpstr>Advantage of Hadoop blocks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Viresh Kumar</dc:creator>
  <cp:lastModifiedBy>Viresh Kumar</cp:lastModifiedBy>
  <cp:revision>39</cp:revision>
  <dcterms:created xsi:type="dcterms:W3CDTF">2019-01-16T15:41:52Z</dcterms:created>
  <dcterms:modified xsi:type="dcterms:W3CDTF">2019-01-18T01:53:16Z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2019-01-16T15:42:50.7434260Z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13e708e2-ab8c-4fda-9f93-35785896cc9d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