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5" r:id="rId4"/>
    <p:sldId id="276" r:id="rId5"/>
    <p:sldId id="277" r:id="rId6"/>
    <p:sldId id="27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95" y="209159"/>
            <a:ext cx="5810792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Apache Hive 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3536" y="3256342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</a:rPr>
              <a:t>SortBy</a:t>
            </a:r>
            <a:r>
              <a:rPr lang="en-US" sz="4400" dirty="0">
                <a:solidFill>
                  <a:schemeClr val="bg1"/>
                </a:solidFill>
              </a:rPr>
              <a:t> vs </a:t>
            </a:r>
            <a:r>
              <a:rPr lang="en-US" sz="4400">
                <a:solidFill>
                  <a:schemeClr val="bg1"/>
                </a:solidFill>
              </a:rPr>
              <a:t>OrderBy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hive">
            <a:extLst>
              <a:ext uri="{FF2B5EF4-FFF2-40B4-BE49-F238E27FC236}">
                <a16:creationId xmlns:a16="http://schemas.microsoft.com/office/drawing/2014/main" id="{423E7BF3-1D58-4CAA-B237-15A6E4CD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925947"/>
            <a:ext cx="4047843" cy="36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23320-73BC-4F89-BA4E-49806CED5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0" y="5354320"/>
            <a:ext cx="192024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Apache Hive is a data warehouse software which facilitates reading, writing, and managing large datasets residing in distributed storage using SQL.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Apache Hive is a data warehouse system built on top of Hadoop and is used for analyzing structured and semi-structured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Apache Hive provides a mechanism to project structure onto the data and perform queries written in HQL (Hive Query Language) that is similar to SQL statements.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it provides SQL like language to perform queries on Hadoop HDFS, It is also called SQL-On-Hadoop.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Apache Hive is basically used for querying and analyzing large datasets stored in Hadoop file system.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Internally, these queries or HQL gets converted to map reduce jobs by the Hive compiler.</a:t>
            </a:r>
          </a:p>
        </p:txBody>
      </p:sp>
    </p:spTree>
    <p:extLst>
      <p:ext uri="{BB962C8B-B14F-4D97-AF65-F5344CB8AC3E}">
        <p14:creationId xmlns:p14="http://schemas.microsoft.com/office/powerpoint/2010/main" val="135599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Sometimes, few misconceptions occur about Hive. So, let’s clarify that: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Apache Hive is not a relational database</a:t>
            </a:r>
          </a:p>
          <a:p>
            <a:pPr fontAlgn="base"/>
            <a:r>
              <a:rPr lang="en-US" dirty="0"/>
              <a:t>Apache Hive is not a design for </a:t>
            </a:r>
            <a:r>
              <a:rPr lang="en-US" dirty="0" err="1"/>
              <a:t>OnLine</a:t>
            </a:r>
            <a:r>
              <a:rPr lang="en-US" dirty="0"/>
              <a:t> Transaction Processing (OLTP) as it does not support record level insert, update and delete.</a:t>
            </a:r>
          </a:p>
          <a:p>
            <a:pPr fontAlgn="base"/>
            <a:r>
              <a:rPr lang="en-US" dirty="0"/>
              <a:t>Apache Hive is not a language for real-time queries and row-level updates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3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Hive provides the following features:</a:t>
            </a:r>
          </a:p>
          <a:p>
            <a:r>
              <a:rPr lang="en-US" dirty="0"/>
              <a:t>Tools to enable easy access to data via SQL, thus enabling data warehousing tasks such as extract/transform/load (ETL), reporting, and data analysis.</a:t>
            </a:r>
          </a:p>
          <a:p>
            <a:endParaRPr lang="en-US" dirty="0"/>
          </a:p>
          <a:p>
            <a:r>
              <a:rPr lang="en-US" dirty="0"/>
              <a:t>A mechanism to impose structure on a variety of data formats.</a:t>
            </a:r>
          </a:p>
          <a:p>
            <a:endParaRPr lang="en-US" dirty="0"/>
          </a:p>
          <a:p>
            <a:r>
              <a:rPr lang="en-US" dirty="0"/>
              <a:t>Access to files stored either directly in </a:t>
            </a:r>
            <a:r>
              <a:rPr lang="en-US" b="1" dirty="0"/>
              <a:t>Hadoop HDFS </a:t>
            </a:r>
            <a:r>
              <a:rPr lang="en-US" dirty="0"/>
              <a:t>or in other data storage systems such as </a:t>
            </a:r>
            <a:r>
              <a:rPr lang="en-US" b="1" dirty="0"/>
              <a:t>Apache HABSE</a:t>
            </a:r>
          </a:p>
          <a:p>
            <a:endParaRPr lang="en-US" dirty="0"/>
          </a:p>
          <a:p>
            <a:r>
              <a:rPr lang="en-US" dirty="0"/>
              <a:t>Query execution via Apache </a:t>
            </a:r>
            <a:r>
              <a:rPr lang="en-US" dirty="0" err="1"/>
              <a:t>Tez</a:t>
            </a:r>
            <a:r>
              <a:rPr lang="en-US" dirty="0"/>
              <a:t>, Apache Spark or MapReduce.</a:t>
            </a:r>
          </a:p>
          <a:p>
            <a:endParaRPr lang="en-US" dirty="0"/>
          </a:p>
          <a:p>
            <a:r>
              <a:rPr lang="en-US" dirty="0"/>
              <a:t>Sub-second query retrieval via Apache YARN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8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Data units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Data Units : In the order of granularity - Hive data is organized into: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Databases</a:t>
            </a:r>
            <a:r>
              <a:rPr lang="en-US" dirty="0"/>
              <a:t>: Namespaces function to avoid naming conflicts for tables, views, partitions, columns, and so on.  Databases can also be used to enforce security for a user or group of users.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Tables</a:t>
            </a:r>
            <a:r>
              <a:rPr lang="en-US" dirty="0"/>
              <a:t>: Homogeneous units of data which have the same schema. An example of a table could be USER table, where each row could comprise of the following columns (schema):</a:t>
            </a:r>
          </a:p>
          <a:p>
            <a:pPr marL="914400" lvl="2" indent="0">
              <a:buNone/>
            </a:pPr>
            <a:r>
              <a:rPr lang="en-US" b="1" dirty="0"/>
              <a:t>Username</a:t>
            </a:r>
          </a:p>
          <a:p>
            <a:pPr marL="914400" lvl="2" indent="0">
              <a:buNone/>
            </a:pPr>
            <a:r>
              <a:rPr lang="en-US" b="1" dirty="0" err="1"/>
              <a:t>UserId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 err="1"/>
              <a:t>UserPhoneNumber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 err="1"/>
              <a:t>UserEmail</a:t>
            </a:r>
            <a:endParaRPr lang="en-US" b="1" dirty="0"/>
          </a:p>
          <a:p>
            <a:pPr marL="914400" lvl="2" indent="0">
              <a:buNone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0959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n-US" b="1" dirty="0"/>
              <a:t>Partitions</a:t>
            </a:r>
            <a:r>
              <a:rPr lang="en-US" dirty="0"/>
              <a:t>: Each Table can have one or more partition Keys which determines how the data is stored. Partitioning helps in faster data retrieval.</a:t>
            </a:r>
          </a:p>
          <a:p>
            <a:r>
              <a:rPr lang="en-US" b="1" dirty="0"/>
              <a:t>Buckets</a:t>
            </a:r>
            <a:r>
              <a:rPr lang="en-US" dirty="0"/>
              <a:t> (or </a:t>
            </a:r>
            <a:r>
              <a:rPr lang="en-US" b="1" dirty="0"/>
              <a:t>Clusters</a:t>
            </a:r>
            <a:r>
              <a:rPr lang="en-US" dirty="0"/>
              <a:t>): Data in each partition may in turn be divided into Buckets based on the value of a hash function of some column of the Table.</a:t>
            </a:r>
          </a:p>
        </p:txBody>
      </p:sp>
    </p:spTree>
    <p:extLst>
      <p:ext uri="{BB962C8B-B14F-4D97-AF65-F5344CB8AC3E}">
        <p14:creationId xmlns:p14="http://schemas.microsoft.com/office/powerpoint/2010/main" val="160621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BEF6DB0-FE74-48CC-AE90-774AD78932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98"/>
    </mc:Choice>
    <mc:Fallback xmlns="">
      <p:transition spd="slow" advTm="125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314</Words>
  <Application>Microsoft Office PowerPoint</Application>
  <PresentationFormat>Widescreen</PresentationFormat>
  <Paragraphs>50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Apache Hive Interview Questions</vt:lpstr>
      <vt:lpstr>What is Hive</vt:lpstr>
      <vt:lpstr>What is Hive</vt:lpstr>
      <vt:lpstr>What is Hive</vt:lpstr>
      <vt:lpstr>Data units in Hive</vt:lpstr>
      <vt:lpstr>What is Hive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Interview Questions</dc:title>
  <dc:creator>Viresh Kumar</dc:creator>
  <cp:lastModifiedBy>Viresh Kumar</cp:lastModifiedBy>
  <cp:revision>29</cp:revision>
  <dcterms:created xsi:type="dcterms:W3CDTF">2019-01-05T09:32:29Z</dcterms:created>
  <dcterms:modified xsi:type="dcterms:W3CDTF">2019-01-05T16:36:07Z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2019-01-05T09:32:39.4664936Z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