
<file path=[Content_Types].xml><?xml version="1.0" encoding="utf-8"?>
<Types xmlns="http://schemas.openxmlformats.org/package/2006/content-types">
  <Default Extension="jp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74" r:id="rId3"/>
    <p:sldId id="275" r:id="rId4"/>
    <p:sldId id="276" r:id="rId5"/>
    <p:sldId id="277" r:id="rId6"/>
    <p:sldId id="278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8E0A9-F71F-4F40-B85A-9028C0CD3B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015138-43FB-4A30-8024-805DD781CC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D5E02-DC50-427A-8FEB-A058FBF5B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1/5/2019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F96CCD-8AC2-49AE-A48F-47551A1D8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CE32A-5133-4C84-B041-FF485EBD8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9D2DA1-C8E3-4854-8B59-0D5A6F13D801}"/>
              </a:ext>
            </a:extLst>
          </p:cNvPr>
          <p:cNvSpPr/>
          <p:nvPr userDrawn="1"/>
        </p:nvSpPr>
        <p:spPr>
          <a:xfrm>
            <a:off x="9692640" y="5344160"/>
            <a:ext cx="1412240" cy="11684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508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19DD6-3B22-448E-A9A4-5B44DB6FB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FEBA07-749A-4E1E-A675-0716B5C92F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03403-3ED2-4F79-B489-8D09CB7ED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1/5/2019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A9463-6482-4465-86DF-E3C999558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FB87F-B509-4D42-B1DB-79B48D65B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923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236B-F278-4839-BE13-85D3CBB431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83437B-B3F5-44D9-937E-BC2912CBC7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F3A360-6908-4552-B528-CEF345C27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1/5/2019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7E44A-FDA6-404E-86B7-FC28AEDCE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68BD3-9C66-45B9-9B39-42CA8A75A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787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3F3FB-EC8E-4B85-B241-74E02AA8B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CF352-CFB7-4957-A124-04E866303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2D79E-8055-40D0-BEB9-8CBC1E2E8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1/5/2019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58006-0641-48A6-B9BA-6F9CB8F1B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2114E-CEF0-4976-95E6-826BC690F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09117E-D144-4645-A788-9C835E2E397C}"/>
              </a:ext>
            </a:extLst>
          </p:cNvPr>
          <p:cNvSpPr/>
          <p:nvPr userDrawn="1"/>
        </p:nvSpPr>
        <p:spPr>
          <a:xfrm>
            <a:off x="10779760" y="5682457"/>
            <a:ext cx="1412240" cy="11684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007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B9043-217C-4EA2-8F66-6CF3B7D67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B949EE-C24C-4CC0-9EDD-9B2E4B862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71BD4-6E96-4BDA-946B-FBFDA477C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1/5/2019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5A8DB-C598-4793-8DC2-186C45638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291C7-3317-49B3-944B-22D05951C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220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36D75-75E6-4E72-BFF3-F77884A0F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82F82-865B-4F62-9D72-E5A2E941DF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A13B93-CEF1-496F-BAB3-B93451485E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FFBEEA-9C36-475B-933D-C15049DA5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1/5/2019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412271-56AB-4D94-A5F7-2E0EEED61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DBB062-9C1D-4A9F-AF72-18CD8D8D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936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96C53-4B66-444E-8C21-292D73388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B22278-D553-4F4F-ADF1-6E51AB0AE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9895B6-D83D-431F-8EE7-2354B6BF62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FAB65D-008A-4C95-9C62-F9E536B3AB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83CAA6-BA85-4552-83E2-990C8FA78A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E75B18-015A-4890-BDA7-1C59E818B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1/5/2019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D0C76E-6CFD-4566-B37A-54F49D69F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B0BA5C-BEC6-4FCA-94EA-872366A70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144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A739D-84CA-4545-B7E4-5317EBA4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34CA39-7F8B-4870-A782-1A6FC38C0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1/5/2019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2BDD0-3848-47F0-8198-9370176B3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E35C48-4DCC-4340-832E-F4EB2C1E3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639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847AC8-B9D3-4D88-8482-81660597D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1/5/2019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861BAA-F094-4329-9512-8606E545D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70FDE6-7C68-40CE-856C-0EE1651B9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667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4C929-556F-4A40-BA72-7B2BA1F3D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EB104-A90A-4800-9D07-0BB01FF8E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F51EA7-AABE-44D7-92BB-2F3F4FEB2F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A4B427-058F-4C7A-929B-6DAEF2F3B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1/5/2019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EB9E28-BBB8-46A8-826A-65224E45D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B2CF07-881F-4EC3-AED1-542DBC8DC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856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64C37-C29B-41FF-ABC5-406C2C6A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93676A-27E0-45A8-B502-E760C60999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32C911-5D3E-445C-899B-1063F58520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AA96AC-6BD5-4B8E-8FF3-497107170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1/5/2019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405D07-65FF-46CD-8E05-0FC6D1113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D9303A-1F8A-4E2A-B587-C76B7C578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649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EACD80-25DD-498B-8518-16ECF004D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57B007-A9C2-412B-BB9A-F67A5D537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ECD26A-C49F-41F7-AC24-F5FFA4B47F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D1B23-F958-4E0A-893E-C68E6A3B2F92}" type="datetimeFigureOut">
              <a:rPr lang="en-US" smtClean="0"/>
              <a:t>1/5/2019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25065-5567-47AF-889A-9579BE59F4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65AE0-822B-4353-9D25-FB1DEF9DC8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399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34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81DB10-A911-43A3-A2AF-37E3073F8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76995" y="209159"/>
            <a:ext cx="5810792" cy="2889114"/>
          </a:xfrm>
        </p:spPr>
        <p:txBody>
          <a:bodyPr anchor="b"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</a:rPr>
              <a:t>Hive Interview Questions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7B3630-F42F-42E1-AC9D-CC2B4953D3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43536" y="3256342"/>
            <a:ext cx="4645250" cy="1147863"/>
          </a:xfrm>
        </p:spPr>
        <p:txBody>
          <a:bodyPr anchor="t">
            <a:normAutofit fontScale="92500"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</a:rPr>
              <a:t>What is Apache Hive</a:t>
            </a:r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Image result for hive">
            <a:extLst>
              <a:ext uri="{FF2B5EF4-FFF2-40B4-BE49-F238E27FC236}">
                <a16:creationId xmlns:a16="http://schemas.microsoft.com/office/drawing/2014/main" id="{423E7BF3-1D58-4CAA-B237-15A6E4CD0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382" y="925947"/>
            <a:ext cx="4047843" cy="3637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2D23320-73BC-4F89-BA4E-49806CED53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80" y="5354320"/>
            <a:ext cx="1920240" cy="1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358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C794-E2FF-42CF-A744-22648D9C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835"/>
          </a:xfrm>
        </p:spPr>
        <p:txBody>
          <a:bodyPr>
            <a:noAutofit/>
          </a:bodyPr>
          <a:lstStyle/>
          <a:p>
            <a:r>
              <a:rPr lang="en-US" sz="2800" b="1" dirty="0"/>
              <a:t>What is Hive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EC164-ECB4-4861-BBED-C6F701518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6000"/>
            <a:ext cx="10515600" cy="5160963"/>
          </a:xfrm>
        </p:spPr>
        <p:txBody>
          <a:bodyPr>
            <a:normAutofit fontScale="92500" lnSpcReduction="20000"/>
          </a:bodyPr>
          <a:lstStyle/>
          <a:p>
            <a:pPr lvl="1"/>
            <a:r>
              <a:rPr lang="en-US" dirty="0"/>
              <a:t>Apache Hive is a data warehouse software which facilitates reading, writing, and managing large datasets residing in distributed storage using SQL.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Apache Hive is a data warehouse system built on top of Hadoop and is used for analyzing structured and semi-structured data.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Apache Hive provides a mechanism to project structure onto the data and perform queries written in HQL (Hive Query Language) that is similar to SQL statements.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As it provides SQL like language to perform queries on Hadoop HDFS, It is also called SQL-On-Hadoop.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Apache Hive is basically used for querying and analyzing large datasets stored in Hadoop file system.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Internally, these queries or HQL gets converted to map reduce jobs by the Hive compiler.</a:t>
            </a:r>
          </a:p>
        </p:txBody>
      </p:sp>
    </p:spTree>
    <p:extLst>
      <p:ext uri="{BB962C8B-B14F-4D97-AF65-F5344CB8AC3E}">
        <p14:creationId xmlns:p14="http://schemas.microsoft.com/office/powerpoint/2010/main" val="1355999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C794-E2FF-42CF-A744-22648D9C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835"/>
          </a:xfrm>
        </p:spPr>
        <p:txBody>
          <a:bodyPr>
            <a:noAutofit/>
          </a:bodyPr>
          <a:lstStyle/>
          <a:p>
            <a:r>
              <a:rPr lang="en-US" sz="2800" b="1" dirty="0"/>
              <a:t>What is Hive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EC164-ECB4-4861-BBED-C6F701518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6000"/>
            <a:ext cx="10515600" cy="5160963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dirty="0"/>
              <a:t>Sometimes, few misconceptions occur about Hive. So, let’s clarify that:</a:t>
            </a:r>
          </a:p>
          <a:p>
            <a:pPr marL="0" indent="0" fontAlgn="base">
              <a:buNone/>
            </a:pPr>
            <a:endParaRPr lang="en-US" dirty="0"/>
          </a:p>
          <a:p>
            <a:pPr fontAlgn="base"/>
            <a:r>
              <a:rPr lang="en-US" dirty="0"/>
              <a:t>Apache Hive is not a relational database</a:t>
            </a:r>
          </a:p>
          <a:p>
            <a:pPr fontAlgn="base"/>
            <a:r>
              <a:rPr lang="en-US" dirty="0"/>
              <a:t>Apache Hive is not a design for </a:t>
            </a:r>
            <a:r>
              <a:rPr lang="en-US" dirty="0" err="1"/>
              <a:t>OnLine</a:t>
            </a:r>
            <a:r>
              <a:rPr lang="en-US" dirty="0"/>
              <a:t> Transaction Processing (OLTP) as it does not support record level insert, update and delete.</a:t>
            </a:r>
          </a:p>
          <a:p>
            <a:pPr fontAlgn="base"/>
            <a:r>
              <a:rPr lang="en-US" dirty="0"/>
              <a:t>Apache Hive is not a language for real-time queries and row-level updates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931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C794-E2FF-42CF-A744-22648D9C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835"/>
          </a:xfrm>
        </p:spPr>
        <p:txBody>
          <a:bodyPr>
            <a:noAutofit/>
          </a:bodyPr>
          <a:lstStyle/>
          <a:p>
            <a:r>
              <a:rPr lang="en-US" sz="2800" b="1" dirty="0"/>
              <a:t>What is Hive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EC164-ECB4-4861-BBED-C6F701518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6000"/>
            <a:ext cx="10515600" cy="5160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Hive provides the following features:</a:t>
            </a:r>
          </a:p>
          <a:p>
            <a:r>
              <a:rPr lang="en-US" dirty="0"/>
              <a:t>Tools to enable easy access to data via SQL, thus enabling data warehousing tasks such as extract/transform/load (ETL), reporting, and data analysis.</a:t>
            </a:r>
          </a:p>
          <a:p>
            <a:endParaRPr lang="en-US" dirty="0"/>
          </a:p>
          <a:p>
            <a:r>
              <a:rPr lang="en-US" dirty="0"/>
              <a:t>A mechanism to impose structure on a variety of data formats.</a:t>
            </a:r>
          </a:p>
          <a:p>
            <a:endParaRPr lang="en-US" dirty="0"/>
          </a:p>
          <a:p>
            <a:r>
              <a:rPr lang="en-US" dirty="0"/>
              <a:t>Access to files stored either directly in </a:t>
            </a:r>
            <a:r>
              <a:rPr lang="en-US" b="1" dirty="0"/>
              <a:t>Hadoop HDFS </a:t>
            </a:r>
            <a:r>
              <a:rPr lang="en-US" dirty="0"/>
              <a:t>or in other data storage systems such as </a:t>
            </a:r>
            <a:r>
              <a:rPr lang="en-US" b="1" dirty="0"/>
              <a:t>Apache HABSE</a:t>
            </a:r>
          </a:p>
          <a:p>
            <a:endParaRPr lang="en-US" dirty="0"/>
          </a:p>
          <a:p>
            <a:r>
              <a:rPr lang="en-US" dirty="0"/>
              <a:t>Query execution via Apache </a:t>
            </a:r>
            <a:r>
              <a:rPr lang="en-US" dirty="0" err="1"/>
              <a:t>Tez</a:t>
            </a:r>
            <a:r>
              <a:rPr lang="en-US" dirty="0"/>
              <a:t>, Apache Spark or MapReduce.</a:t>
            </a:r>
          </a:p>
          <a:p>
            <a:endParaRPr lang="en-US" dirty="0"/>
          </a:p>
          <a:p>
            <a:r>
              <a:rPr lang="en-US" dirty="0"/>
              <a:t>Sub-second query retrieval via Apache YARN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488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C794-E2FF-42CF-A744-22648D9C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835"/>
          </a:xfrm>
        </p:spPr>
        <p:txBody>
          <a:bodyPr>
            <a:noAutofit/>
          </a:bodyPr>
          <a:lstStyle/>
          <a:p>
            <a:r>
              <a:rPr lang="en-US" sz="2800" b="1" dirty="0"/>
              <a:t>Data units in Hive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EC164-ECB4-4861-BBED-C6F701518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6000"/>
            <a:ext cx="10515600" cy="516096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/>
              <a:t>Data Units : In the order of granularity - Hive data is organized into: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b="1" dirty="0"/>
              <a:t>Databases</a:t>
            </a:r>
            <a:r>
              <a:rPr lang="en-US" dirty="0"/>
              <a:t>: Namespaces function to avoid naming conflicts for tables, views, partitions, columns, and so on.  Databases can also be used to enforce security for a user or group of users.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b="1" dirty="0"/>
              <a:t>Tables</a:t>
            </a:r>
            <a:r>
              <a:rPr lang="en-US" dirty="0"/>
              <a:t>: Homogeneous units of data which have the same schema. An example of a table could be USER table, where each row could comprise of the following columns (schema):</a:t>
            </a:r>
          </a:p>
          <a:p>
            <a:pPr marL="914400" lvl="2" indent="0">
              <a:buNone/>
            </a:pPr>
            <a:r>
              <a:rPr lang="en-US" b="1" dirty="0"/>
              <a:t>Username</a:t>
            </a:r>
          </a:p>
          <a:p>
            <a:pPr marL="914400" lvl="2" indent="0">
              <a:buNone/>
            </a:pPr>
            <a:r>
              <a:rPr lang="en-US" b="1" dirty="0" err="1"/>
              <a:t>UserId</a:t>
            </a:r>
            <a:endParaRPr lang="en-US" b="1" dirty="0"/>
          </a:p>
          <a:p>
            <a:pPr marL="914400" lvl="2" indent="0">
              <a:buNone/>
            </a:pPr>
            <a:r>
              <a:rPr lang="en-US" b="1" dirty="0" err="1"/>
              <a:t>UserPhoneNumber</a:t>
            </a:r>
            <a:endParaRPr lang="en-US" b="1" dirty="0"/>
          </a:p>
          <a:p>
            <a:pPr marL="914400" lvl="2" indent="0">
              <a:buNone/>
            </a:pPr>
            <a:r>
              <a:rPr lang="en-US" b="1" dirty="0" err="1"/>
              <a:t>UserEmail</a:t>
            </a:r>
            <a:endParaRPr lang="en-US" b="1" dirty="0"/>
          </a:p>
          <a:p>
            <a:pPr marL="914400" lvl="2" indent="0">
              <a:buNone/>
            </a:pPr>
            <a:r>
              <a:rPr lang="en-US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2709598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C794-E2FF-42CF-A744-22648D9C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835"/>
          </a:xfrm>
        </p:spPr>
        <p:txBody>
          <a:bodyPr>
            <a:noAutofit/>
          </a:bodyPr>
          <a:lstStyle/>
          <a:p>
            <a:r>
              <a:rPr lang="en-US" sz="2800" b="1" dirty="0"/>
              <a:t>What is Hive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EC164-ECB4-4861-BBED-C6F701518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6000"/>
            <a:ext cx="10515600" cy="5160963"/>
          </a:xfrm>
        </p:spPr>
        <p:txBody>
          <a:bodyPr>
            <a:normAutofit/>
          </a:bodyPr>
          <a:lstStyle/>
          <a:p>
            <a:r>
              <a:rPr lang="en-US" b="1" dirty="0"/>
              <a:t>Partitions</a:t>
            </a:r>
            <a:r>
              <a:rPr lang="en-US" dirty="0"/>
              <a:t>: Each Table can have one or more partition Keys which determines how the data is stored. Partitioning helps in faster data retrieval.</a:t>
            </a:r>
          </a:p>
          <a:p>
            <a:r>
              <a:rPr lang="en-US" b="1" dirty="0"/>
              <a:t>Buckets</a:t>
            </a:r>
            <a:r>
              <a:rPr lang="en-US" dirty="0"/>
              <a:t> (or </a:t>
            </a:r>
            <a:r>
              <a:rPr lang="en-US" b="1" dirty="0"/>
              <a:t>Clusters</a:t>
            </a:r>
            <a:r>
              <a:rPr lang="en-US" dirty="0"/>
              <a:t>): Data in each partition may in turn be divided into Buckets based on the value of a hash function of some column of the Table.</a:t>
            </a:r>
          </a:p>
        </p:txBody>
      </p:sp>
    </p:spTree>
    <p:extLst>
      <p:ext uri="{BB962C8B-B14F-4D97-AF65-F5344CB8AC3E}">
        <p14:creationId xmlns:p14="http://schemas.microsoft.com/office/powerpoint/2010/main" val="1606211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C794-E2FF-42CF-A744-22648D9C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835"/>
          </a:xfrm>
        </p:spPr>
        <p:txBody>
          <a:bodyPr>
            <a:noAutofit/>
          </a:bodyPr>
          <a:lstStyle/>
          <a:p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EC164-ECB4-4861-BBED-C6F701518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6000"/>
            <a:ext cx="10515600" cy="5160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</a:p>
          <a:p>
            <a:pPr marL="0" indent="0">
              <a:buNone/>
            </a:pPr>
            <a:r>
              <a:rPr lang="en-US" dirty="0"/>
              <a:t>				</a:t>
            </a:r>
          </a:p>
          <a:p>
            <a:pPr marL="0" indent="0">
              <a:buNone/>
            </a:pPr>
            <a:r>
              <a:rPr lang="en-US" dirty="0"/>
              <a:t>		Thanks and do subscribe to my channel</a:t>
            </a:r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DBEF6DB0-FE74-48CC-AE90-774AD789323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633200" y="62992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636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5898"/>
    </mc:Choice>
    <mc:Fallback xmlns="">
      <p:transition spd="slow" advTm="12589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314</Words>
  <Application>Microsoft Office PowerPoint</Application>
  <PresentationFormat>Widescreen</PresentationFormat>
  <Paragraphs>50</Paragraphs>
  <Slides>7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Hive Interview Questions</vt:lpstr>
      <vt:lpstr>What is Hive</vt:lpstr>
      <vt:lpstr>What is Hive</vt:lpstr>
      <vt:lpstr>What is Hive</vt:lpstr>
      <vt:lpstr>Data units in Hive</vt:lpstr>
      <vt:lpstr>What is Hive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Hive Interview Questions</dc:title>
  <dc:creator>Viresh Kumar</dc:creator>
  <cp:lastModifiedBy>Viresh Kumar</cp:lastModifiedBy>
  <cp:revision>27</cp:revision>
  <dcterms:created xsi:type="dcterms:W3CDTF">2019-01-05T09:32:29Z</dcterms:created>
  <dcterms:modified xsi:type="dcterms:W3CDTF">2019-01-05T10:03:02Z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virkumar@microsoft.com</vt:lpwstr>
  </property>
  <property fmtid="{D5CDD505-2E9C-101B-9397-08002B2CF9AE}" pid="5" name="MSIP_Label_f42aa342-8706-4288-bd11-ebb85995028c_SetDate">
    <vt:lpwstr>2019-01-05T09:32:39.4664936Z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