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79" r:id="rId4"/>
    <p:sldId id="278" r:id="rId5"/>
    <p:sldId id="28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95" y="209159"/>
            <a:ext cx="581079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Apache Hive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536" y="3256342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Skew Join in Hive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hive">
            <a:extLst>
              <a:ext uri="{FF2B5EF4-FFF2-40B4-BE49-F238E27FC236}">
                <a16:creationId xmlns:a16="http://schemas.microsoft.com/office/drawing/2014/main" id="{423E7BF3-1D58-4CAA-B237-15A6E4CD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925947"/>
            <a:ext cx="4047843" cy="36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23320-73BC-4F89-BA4E-49806CED5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5354320"/>
            <a:ext cx="1920240" cy="14732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0B5A2EE-6693-4F00-9E9D-4A6D2964B8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1"/>
    </mc:Choice>
    <mc:Fallback xmlns="">
      <p:transition spd="slow" advTm="16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Skew Join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When there is a table with skew data in the joining column, we use skew join feature.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What is skewed table:</a:t>
            </a:r>
            <a:r>
              <a:rPr lang="en-US" dirty="0"/>
              <a:t> it is a table that is having values that are present in large numbers in the table compared to other data. </a:t>
            </a:r>
          </a:p>
          <a:p>
            <a:pPr marL="457200" lvl="1" indent="0">
              <a:buNone/>
            </a:pPr>
            <a:r>
              <a:rPr lang="en-US" dirty="0"/>
              <a:t>However, while the rest of the data is stored in a separate file Skew data is stored in a separate file.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D826756-CBB6-4D36-955F-04A0D7055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21"/>
    </mc:Choice>
    <mc:Fallback xmlns="">
      <p:transition spd="slow" advTm="118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Skew Join in Hive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D826756-CBB6-4D36-955F-04A0D7055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2FBF7-1AA4-499F-B929-D8F4DBA7B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457" y="1404937"/>
            <a:ext cx="9557657" cy="46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21"/>
    </mc:Choice>
    <mc:Fallback xmlns="">
      <p:transition spd="slow" advTm="118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Skew Join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However, let’s assume if table A join B, and A has skew data “1” in joining column.</a:t>
            </a:r>
            <a:br>
              <a:rPr lang="en-US" dirty="0"/>
            </a:br>
            <a:r>
              <a:rPr lang="en-US" dirty="0"/>
              <a:t>At First store, the rows with key 1 in an in-memory hash table and read </a:t>
            </a:r>
            <a:r>
              <a:rPr lang="en-US" dirty="0" err="1"/>
              <a:t>B.Further</a:t>
            </a:r>
            <a:r>
              <a:rPr lang="en-US" dirty="0"/>
              <a:t> to read A  run a set of mappers. Afterward, do the following:</a:t>
            </a:r>
          </a:p>
          <a:p>
            <a:pPr fontAlgn="base"/>
            <a:r>
              <a:rPr lang="en-US" dirty="0"/>
              <a:t>Make sure use the hashed version of B to compute the result since it has key 1.</a:t>
            </a:r>
          </a:p>
          <a:p>
            <a:pPr fontAlgn="base"/>
            <a:r>
              <a:rPr lang="en-US" dirty="0"/>
              <a:t>Then, send all other keys to a reducer which does the join. Basically, from a mapper, this reducer will get rows of B also.</a:t>
            </a:r>
          </a:p>
          <a:p>
            <a:pPr fontAlgn="base"/>
            <a:r>
              <a:rPr lang="en-US" dirty="0"/>
              <a:t>Hence, as a result, we end up reading only B twice. Basically, that implies that the skewed keys in A are only read and processed by the Mapper. Also, they are not sent to the reducer. Moreover, remaining keys in A go through only a single Map/Reduce.</a:t>
            </a:r>
            <a:br>
              <a:rPr lang="en-US" dirty="0"/>
            </a:br>
            <a:r>
              <a:rPr lang="en-US" dirty="0"/>
              <a:t>However, the assumption is that B has few rows with keys which are skewed in A. Hence, in this way these rows can be loaded into the memory. 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D826756-CBB6-4D36-955F-04A0D7055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21"/>
    </mc:Choice>
    <mc:Fallback xmlns="">
      <p:transition spd="slow" advTm="118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Skew Join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Disadvantages: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So, the major disadvantage of it is One table is read twice here.</a:t>
            </a:r>
          </a:p>
          <a:p>
            <a:pPr marL="0" indent="0" fontAlgn="base">
              <a:buNone/>
            </a:pPr>
            <a:r>
              <a:rPr lang="en-US" dirty="0"/>
              <a:t>Moreover, it is necessary that users should be aware of the skew key.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D826756-CBB6-4D36-955F-04A0D70555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21"/>
    </mc:Choice>
    <mc:Fallback xmlns="">
      <p:transition spd="slow" advTm="118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EDED2E6-8642-4CFC-87A7-36605EB196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147</Words>
  <Application>Microsoft Office PowerPoint</Application>
  <PresentationFormat>Widescreen</PresentationFormat>
  <Paragraphs>23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Apache Hive Interview Questions</vt:lpstr>
      <vt:lpstr>Skew Join in Hive</vt:lpstr>
      <vt:lpstr>Skew Join in Hive</vt:lpstr>
      <vt:lpstr>Skew Join in Hive</vt:lpstr>
      <vt:lpstr>Skew Join in Hive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Interview Questions</dc:title>
  <dc:creator>Viresh Kumar</dc:creator>
  <cp:lastModifiedBy>Viresh Kumar</cp:lastModifiedBy>
  <cp:revision>83</cp:revision>
  <dcterms:created xsi:type="dcterms:W3CDTF">2019-01-05T09:32:29Z</dcterms:created>
  <dcterms:modified xsi:type="dcterms:W3CDTF">2019-01-08T16:48:05Z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2019-01-05T09:32:39.4664936Z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