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7" r:id="rId3"/>
    <p:sldId id="288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Hadoop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202" y="5712772"/>
            <a:ext cx="9144000" cy="42000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74E856"/>
                </a:solidFill>
              </a:rPr>
              <a:t>Hadoop 2.x VS Hadoop 3.x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8902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60E3DB8-3951-498A-8D92-B3D4752ACD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7"/>
    </mc:Choice>
    <mc:Fallback xmlns="">
      <p:transition spd="slow" advTm="9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4D05F4-B6CA-4D63-BDB2-2ED6E40C2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309355"/>
              </p:ext>
            </p:extLst>
          </p:nvPr>
        </p:nvGraphicFramePr>
        <p:xfrm>
          <a:off x="838200" y="1016000"/>
          <a:ext cx="105156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62794211"/>
                    </a:ext>
                  </a:extLst>
                </a:gridCol>
                <a:gridCol w="3858260">
                  <a:extLst>
                    <a:ext uri="{9D8B030D-6E8A-4147-A177-3AD203B41FA5}">
                      <a16:colId xmlns:a16="http://schemas.microsoft.com/office/drawing/2014/main" val="534753946"/>
                    </a:ext>
                  </a:extLst>
                </a:gridCol>
                <a:gridCol w="4028440">
                  <a:extLst>
                    <a:ext uri="{9D8B030D-6E8A-4147-A177-3AD203B41FA5}">
                      <a16:colId xmlns:a16="http://schemas.microsoft.com/office/drawing/2014/main" val="1742325750"/>
                    </a:ext>
                  </a:extLst>
                </a:gridCol>
              </a:tblGrid>
              <a:tr h="4715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Hadoop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21183"/>
                  </a:ext>
                </a:extLst>
              </a:tr>
              <a:tr h="813985">
                <a:tc>
                  <a:txBody>
                    <a:bodyPr/>
                    <a:lstStyle/>
                    <a:p>
                      <a:r>
                        <a:rPr lang="en-US" dirty="0"/>
                        <a:t>JAVA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supported version of java is java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supported version of java is java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70697"/>
                  </a:ext>
                </a:extLst>
              </a:tr>
              <a:tr h="813985">
                <a:tc>
                  <a:txBody>
                    <a:bodyPr/>
                    <a:lstStyle/>
                    <a:p>
                      <a:r>
                        <a:rPr lang="en-US" dirty="0"/>
                        <a:t>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 tolerance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can be handled by replication (which is wastage of space).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 tolerance can be handled by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Erasure 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42479"/>
                  </a:ext>
                </a:extLst>
              </a:tr>
              <a:tr h="813985">
                <a:tc>
                  <a:txBody>
                    <a:bodyPr/>
                    <a:lstStyle/>
                    <a:p>
                      <a:r>
                        <a:rPr lang="en-US" dirty="0"/>
                        <a:t>Data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data, balancing uses </a:t>
                      </a: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balancer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data, balancing uses Intra-data node balancer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11125"/>
                  </a:ext>
                </a:extLst>
              </a:tr>
              <a:tr h="813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Scheme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3X replication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erasure encoding in HDFS.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49331"/>
                  </a:ext>
                </a:extLst>
              </a:tr>
              <a:tr h="813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Overhead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 has 200% overhead in storage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overhead is only 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88566"/>
                  </a:ext>
                </a:extLst>
              </a:tr>
            </a:tbl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Rack Awareness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4D05F4-B6CA-4D63-BDB2-2ED6E40C2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129907"/>
              </p:ext>
            </p:extLst>
          </p:nvPr>
        </p:nvGraphicFramePr>
        <p:xfrm>
          <a:off x="838200" y="1016000"/>
          <a:ext cx="105156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62794211"/>
                    </a:ext>
                  </a:extLst>
                </a:gridCol>
                <a:gridCol w="3858260">
                  <a:extLst>
                    <a:ext uri="{9D8B030D-6E8A-4147-A177-3AD203B41FA5}">
                      <a16:colId xmlns:a16="http://schemas.microsoft.com/office/drawing/2014/main" val="534753946"/>
                    </a:ext>
                  </a:extLst>
                </a:gridCol>
                <a:gridCol w="4028440">
                  <a:extLst>
                    <a:ext uri="{9D8B030D-6E8A-4147-A177-3AD203B41FA5}">
                      <a16:colId xmlns:a16="http://schemas.microsoft.com/office/drawing/2014/main" val="1742325750"/>
                    </a:ext>
                  </a:extLst>
                </a:gridCol>
              </a:tblGrid>
              <a:tr h="920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Hadoop 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Hadoop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21183"/>
                  </a:ext>
                </a:extLst>
              </a:tr>
              <a:tr h="920376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scale up to 10,000 Nodes per 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scalability. we can scale more than 10,000 nodes per cluster.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70697"/>
                  </a:ext>
                </a:extLst>
              </a:tr>
              <a:tr h="1314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Overhead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there is 6 block so there will be 18 blocks occupied the space because of the replication scheme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there is 6 block so there will be 9 blocks occupied the space 6 block and 3 for parity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42479"/>
                  </a:ext>
                </a:extLst>
              </a:tr>
              <a:tr h="1314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 Timeline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an old timeline service which has scalability issues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the timeline service v2 and improves the scalability and reliability of timeline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511125"/>
                  </a:ext>
                </a:extLst>
              </a:tr>
            </a:tbl>
          </a:graphicData>
        </a:graphic>
      </p:graphicFrame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19FAAF0-592A-46EB-B3FE-D71E885F1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92"/>
    </mc:Choice>
    <mc:Fallback xmlns="">
      <p:transition spd="slow" advTm="9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B0F1819-5903-405A-9F29-154CCC49A7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17"/>
    </mc:Choice>
    <mc:Fallback xmlns="">
      <p:transition spd="slow" advTm="23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184</Words>
  <Application>Microsoft Office PowerPoint</Application>
  <PresentationFormat>Widescreen</PresentationFormat>
  <Paragraphs>37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Hadoop Tutorial</vt:lpstr>
      <vt:lpstr>Rack Awareness</vt:lpstr>
      <vt:lpstr>Rack Awareness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Viresh Kumar</dc:creator>
  <cp:lastModifiedBy>Viresh Kumar</cp:lastModifiedBy>
  <cp:revision>56</cp:revision>
  <dcterms:created xsi:type="dcterms:W3CDTF">2019-01-15T16:07:23Z</dcterms:created>
  <dcterms:modified xsi:type="dcterms:W3CDTF">2019-02-06T16:43:43Z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2019-01-15T16:09:44.3895198Z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