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4" r:id="rId3"/>
    <p:sldId id="295" r:id="rId4"/>
    <p:sldId id="296" r:id="rId5"/>
    <p:sldId id="297" r:id="rId6"/>
    <p:sldId id="298" r:id="rId7"/>
    <p:sldId id="299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Hadoop Interview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39" y="5712772"/>
            <a:ext cx="11292253" cy="47251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Small file problem in Hadoop</a:t>
            </a:r>
            <a:endParaRPr lang="en-US" sz="44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23D6D64-5D57-4080-82C9-AC7C575F57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44"/>
    </mc:Choice>
    <mc:Fallback xmlns="">
      <p:transition spd="slow" advTm="35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1" y="249864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Hadoop3 Erasure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1" y="848518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F87749E-C27A-4FDF-B7BA-B0C11E6530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25"/>
    </mc:Choice>
    <mc:Fallback xmlns="">
      <p:transition spd="slow" advTm="7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1" y="249864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Hadoop3 Erasure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1" y="848518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F87749E-C27A-4FDF-B7BA-B0C11E6530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25"/>
    </mc:Choice>
    <mc:Fallback xmlns="">
      <p:transition spd="slow" advTm="7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1" y="249864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Hadoop3 Erasure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1" y="848518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F87749E-C27A-4FDF-B7BA-B0C11E6530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25"/>
    </mc:Choice>
    <mc:Fallback xmlns="">
      <p:transition spd="slow" advTm="7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1" y="249864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Hadoop3 Erasure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1" y="848518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F87749E-C27A-4FDF-B7BA-B0C11E6530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25"/>
    </mc:Choice>
    <mc:Fallback xmlns="">
      <p:transition spd="slow" advTm="7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1" y="249864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Hadoop3 Erasure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1" y="848518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F87749E-C27A-4FDF-B7BA-B0C11E6530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25"/>
    </mc:Choice>
    <mc:Fallback xmlns="">
      <p:transition spd="slow" advTm="7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1" y="249864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Hadoop3 Erasure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1" y="848518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F87749E-C27A-4FDF-B7BA-B0C11E6530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25"/>
    </mc:Choice>
    <mc:Fallback xmlns="">
      <p:transition spd="slow" advTm="7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45998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26</Words>
  <Application>Microsoft Office PowerPoint</Application>
  <PresentationFormat>Widescreen</PresentationFormat>
  <Paragraphs>13</Paragraphs>
  <Slides>8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Hadoop Interview Question</vt:lpstr>
      <vt:lpstr>Hadoop3 Erasure Encoding</vt:lpstr>
      <vt:lpstr>Hadoop3 Erasure Encoding</vt:lpstr>
      <vt:lpstr>Hadoop3 Erasure Encoding</vt:lpstr>
      <vt:lpstr>Hadoop3 Erasure Encoding</vt:lpstr>
      <vt:lpstr>Hadoop3 Erasure Encoding</vt:lpstr>
      <vt:lpstr>Hadoop3 Erasure Encoding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109</cp:revision>
  <dcterms:created xsi:type="dcterms:W3CDTF">2019-01-15T16:07:23Z</dcterms:created>
  <dcterms:modified xsi:type="dcterms:W3CDTF">2019-02-11T17:08:49Z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2019-01-15T16:09:44.3895198Z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