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36C3-2FC6-4007-A4BD-1B9E690B1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Parquet vs Avro vs ORC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ADA25-7ED8-45FD-B91F-C1579E5A2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5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Parquet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9C11-312B-48B8-9F52-F08B2769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080"/>
            <a:ext cx="10515600" cy="52828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Parquet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Column oriented storage format.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Schema is store in the footer of the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Due to merging of schema across multiple files, schema evolution is little expensive.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Ideal for read heavy data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Excellent for selected column data consumption and processing.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Works excellent with spark as there is vectorized reader for parquet.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Avro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9C11-312B-48B8-9F52-F08B2769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080"/>
            <a:ext cx="10515600" cy="52828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Avro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Row oriented storage format.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Schema is store as JSON within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also a Serialization and RPC framework.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Excellent for schema evolution.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Ideal for write heavy data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Excellent for entire row consumption and processing.</a:t>
            </a:r>
          </a:p>
        </p:txBody>
      </p:sp>
    </p:spTree>
    <p:extLst>
      <p:ext uri="{BB962C8B-B14F-4D97-AF65-F5344CB8AC3E}">
        <p14:creationId xmlns:p14="http://schemas.microsoft.com/office/powerpoint/2010/main" val="65045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ORC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9C11-312B-48B8-9F52-F08B2769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080"/>
            <a:ext cx="10515600" cy="52828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ORC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Column oriented storage format.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Schema is store in the footer of the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Schema evolution is limited to adding new columns.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Ideal for read heavy data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Excellent for selected column data consumption and processing.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Works excellent with Hive as there is vectorized reader for parquet.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E07EE0-0C56-4449-97E5-22AFB8352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718038"/>
              </p:ext>
            </p:extLst>
          </p:nvPr>
        </p:nvGraphicFramePr>
        <p:xfrm>
          <a:off x="838200" y="1016000"/>
          <a:ext cx="10642600" cy="46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50">
                  <a:extLst>
                    <a:ext uri="{9D8B030D-6E8A-4147-A177-3AD203B41FA5}">
                      <a16:colId xmlns:a16="http://schemas.microsoft.com/office/drawing/2014/main" val="2789739081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1134364307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1146117252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3420826423"/>
                    </a:ext>
                  </a:extLst>
                </a:gridCol>
              </a:tblGrid>
              <a:tr h="4664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40508"/>
                  </a:ext>
                </a:extLst>
              </a:tr>
              <a:tr h="1495328">
                <a:tc>
                  <a:txBody>
                    <a:bodyPr/>
                    <a:lstStyle/>
                    <a:p>
                      <a:r>
                        <a:rPr lang="en-US" dirty="0"/>
                        <a:t>Schema Evolution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efficient, as the schema is stores as JSON with the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 evolution is expensive as it needs to be read and merged across all the parquet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 evolution here is limited to adding new columns and a few cases of column type-widening.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88462"/>
                  </a:ext>
                </a:extLst>
              </a:tr>
              <a:tr h="466491">
                <a:tc>
                  <a:txBody>
                    <a:bodyPr/>
                    <a:lstStyle/>
                    <a:p>
                      <a:r>
                        <a:rPr lang="en-US" dirty="0"/>
                        <a:t>Compression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with Snappy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with ZLIB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18371"/>
                  </a:ext>
                </a:extLst>
              </a:tr>
              <a:tr h="466491">
                <a:tc>
                  <a:txBody>
                    <a:bodyPr/>
                    <a:lstStyle/>
                    <a:p>
                      <a:r>
                        <a:rPr lang="en-US" dirty="0" err="1"/>
                        <a:t>Splitability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Partially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781715"/>
                  </a:ext>
                </a:extLst>
              </a:tr>
              <a:tr h="466491">
                <a:tc>
                  <a:txBody>
                    <a:bodyPr/>
                    <a:lstStyle/>
                    <a:p>
                      <a:r>
                        <a:rPr lang="en-US" dirty="0"/>
                        <a:t>Row/Column 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45243"/>
                  </a:ext>
                </a:extLst>
              </a:tr>
              <a:tr h="466491">
                <a:tc>
                  <a:txBody>
                    <a:bodyPr/>
                    <a:lstStyle/>
                    <a:p>
                      <a:r>
                        <a:rPr lang="en-US" dirty="0"/>
                        <a:t>Read/Write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Write-Heavy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Read-Heavy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Read-Heavy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935959"/>
                  </a:ext>
                </a:extLst>
              </a:tr>
              <a:tr h="805176">
                <a:tc>
                  <a:txBody>
                    <a:bodyPr/>
                    <a:lstStyle/>
                    <a:p>
                      <a:r>
                        <a:rPr lang="en-US" dirty="0"/>
                        <a:t>Optimized Processing Engines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Spark(Cloudera)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Hive, Presto (Horton Works)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332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43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				Thanks for watching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621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261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Parquet vs Avro vs ORC</vt:lpstr>
      <vt:lpstr>Parquet</vt:lpstr>
      <vt:lpstr>Avro</vt:lpstr>
      <vt:lpstr>ORC</vt:lpstr>
      <vt:lpstr>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Parquet vs Avro vs ORC</dc:title>
  <dc:creator>Viresh Kumar</dc:creator>
  <cp:lastModifiedBy>Viresh Kumar</cp:lastModifiedBy>
  <cp:revision>13</cp:revision>
  <dcterms:created xsi:type="dcterms:W3CDTF">2018-12-25T04:33:51Z</dcterms:created>
  <dcterms:modified xsi:type="dcterms:W3CDTF">2018-12-28T12:36:39Z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2018-12-25T04:36:27.2679767Z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