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7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E0A9-F71F-4F40-B85A-9028C0CD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15138-43FB-4A30-8024-805DD781C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5E02-DC50-427A-8FEB-A058FBF5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6CCD-8AC2-49AE-A48F-47551A1D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E32A-5133-4C84-B041-FF485EBD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D2DA1-C8E3-4854-8B59-0D5A6F13D801}"/>
              </a:ext>
            </a:extLst>
          </p:cNvPr>
          <p:cNvSpPr/>
          <p:nvPr userDrawn="1"/>
        </p:nvSpPr>
        <p:spPr>
          <a:xfrm>
            <a:off x="9692640" y="5344160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9DD6-3B22-448E-A9A4-5B44DB6F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EBA07-749A-4E1E-A675-0716B5C9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3403-3ED2-4F79-B489-8D09CB7E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9463-6482-4465-86DF-E3C99955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B87F-B509-4D42-B1DB-79B48D65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236B-F278-4839-BE13-85D3CBB4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3437B-B3F5-44D9-937E-BC2912CB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A360-6908-4552-B528-CEF345C2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E44A-FDA6-404E-86B7-FC28AED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8BD3-9C66-45B9-9B39-42CA8A75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F3FB-EC8E-4B85-B241-74E02AA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F352-CFB7-4957-A124-04E86630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D79E-8055-40D0-BEB9-8CBC1E2E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8006-0641-48A6-B9BA-6F9CB8F1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114E-CEF0-4976-95E6-826BC690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9117E-D144-4645-A788-9C835E2E397C}"/>
              </a:ext>
            </a:extLst>
          </p:cNvPr>
          <p:cNvSpPr/>
          <p:nvPr userDrawn="1"/>
        </p:nvSpPr>
        <p:spPr>
          <a:xfrm>
            <a:off x="10779760" y="5682457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9043-217C-4EA2-8F66-6CF3B7D6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49EE-C24C-4CC0-9EDD-9B2E4B8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1BD4-6E96-4BDA-946B-FBFDA477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A8DB-C598-4793-8DC2-186C4563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91C7-3317-49B3-944B-22D05951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D75-75E6-4E72-BFF3-F77884A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2F82-865B-4F62-9D72-E5A2E941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3B93-CEF1-496F-BAB3-B9345148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EEA-9C36-475B-933D-C15049D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2271-56AB-4D94-A5F7-2E0EEED6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B062-9C1D-4A9F-AF72-18CD8D8D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C53-4B66-444E-8C21-292D7338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278-D553-4F4F-ADF1-6E51AB0A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95B6-D83D-431F-8EE7-2354B6BF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AB65D-008A-4C95-9C62-F9E536B3A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CAA6-BA85-4552-83E2-990C8FA78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75B18-015A-4890-BDA7-1C59E81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0C76E-6CFD-4566-B37A-54F49D69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0BA5C-BEC6-4FCA-94EA-872366A7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739D-84CA-4545-B7E4-5317EBA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4CA39-7F8B-4870-A782-1A6FC38C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BDD0-3848-47F0-8198-9370176B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35C48-4DCC-4340-832E-F4EB2C1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47AC8-B9D3-4D88-8482-8166059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61BAA-F094-4329-9512-8606E54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FDE6-7C68-40CE-856C-0EE1651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929-556F-4A40-BA72-7B2BA1F3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B104-A90A-4800-9D07-0BB01FF8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EA7-AABE-44D7-92BB-2F3F4FEB2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4B427-058F-4C7A-929B-6DAEF2F3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9E28-BBB8-46A8-826A-65224E45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CF07-881F-4EC3-AED1-542DBC8D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4C37-C29B-41FF-ABC5-406C2C6A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676A-27E0-45A8-B502-E760C609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2C911-5D3E-445C-899B-1063F585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A96AC-6BD5-4B8E-8FF3-4971071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5D07-65FF-46CD-8E05-0FC6D111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9303A-1F8A-4E2A-B587-C76B7C57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CD80-25DD-498B-8518-16ECF004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B007-A9C2-412B-BB9A-F67A5D53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D26A-C49F-41F7-AC24-F5FFA4B47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1B23-F958-4E0A-893E-C68E6A3B2F9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5065-5567-47AF-889A-9579BE59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5AE0-822B-4353-9D25-FB1DEF9DC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36C3-2FC6-4007-A4BD-1B9E690B1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Parquet vs ORC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ADA25-7ED8-45FD-B91F-C1579E5A2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5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What is ORC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r>
              <a:rPr lang="en-US" dirty="0"/>
              <a:t>ORC: stands for Optimized Row Columnar.</a:t>
            </a:r>
          </a:p>
          <a:p>
            <a:r>
              <a:rPr lang="en-US" dirty="0"/>
              <a:t>ORC: is columnar oriented storage format.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31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What is Parquet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r>
              <a:rPr lang="en-US" dirty="0"/>
              <a:t>Parquet file format is the columnar oriented format in the Hadoop ecosystem. </a:t>
            </a:r>
          </a:p>
          <a:p>
            <a:r>
              <a:rPr lang="en-US" dirty="0"/>
              <a:t>Parquet even stores the nested data structures in the flattened column oriented fashion.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0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Design Thought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r>
              <a:rPr lang="en-US" dirty="0"/>
              <a:t>ORC: primarily designed for Hive system.</a:t>
            </a:r>
          </a:p>
          <a:p>
            <a:r>
              <a:rPr lang="en-US" dirty="0"/>
              <a:t>ORC:  was designed to overcome limitations of the other Hive file formats</a:t>
            </a:r>
          </a:p>
          <a:p>
            <a:r>
              <a:rPr lang="en-US" dirty="0"/>
              <a:t>ORC: improves Hive performance while reading, writing, and processing data, because of vectorized ORC reader.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44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Advantages of ORC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r>
              <a:rPr lang="en-US" dirty="0"/>
              <a:t>Single file as the output of each task, which reduces the </a:t>
            </a:r>
            <a:r>
              <a:rPr lang="en-US" dirty="0" err="1"/>
              <a:t>NameNode's</a:t>
            </a:r>
            <a:r>
              <a:rPr lang="en-US" dirty="0"/>
              <a:t> load.</a:t>
            </a:r>
          </a:p>
          <a:p>
            <a:r>
              <a:rPr lang="en-US" dirty="0"/>
              <a:t>Light-weight indexes stored within the file.</a:t>
            </a:r>
          </a:p>
          <a:p>
            <a:r>
              <a:rPr lang="en-US" dirty="0"/>
              <a:t>Data Type based compression.</a:t>
            </a:r>
          </a:p>
          <a:p>
            <a:r>
              <a:rPr lang="en-US" dirty="0"/>
              <a:t>Concurrent file read.</a:t>
            </a:r>
          </a:p>
          <a:p>
            <a:r>
              <a:rPr lang="en-US" dirty="0" err="1"/>
              <a:t>Splitable</a:t>
            </a:r>
            <a:r>
              <a:rPr lang="en-US" dirty="0"/>
              <a:t>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6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Advantages of Parquet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Less storage</a:t>
            </a:r>
            <a:r>
              <a:rPr lang="en-US" dirty="0"/>
              <a:t>, efficient Compression resulting in Storage optimization, as the same data type is residing adjacent to each other. That helps in compressing the data better hence provide storage optimization.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Increased query performance.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Parquet file format can be used with any Hadoop ecosystem like </a:t>
            </a:r>
          </a:p>
          <a:p>
            <a:pPr lvl="1"/>
            <a:r>
              <a:rPr lang="en-US" dirty="0"/>
              <a:t>Hive</a:t>
            </a:r>
          </a:p>
          <a:p>
            <a:pPr lvl="1"/>
            <a:r>
              <a:rPr lang="en-US" dirty="0"/>
              <a:t>Impala</a:t>
            </a:r>
          </a:p>
          <a:p>
            <a:pPr lvl="1"/>
            <a:r>
              <a:rPr lang="en-US" dirty="0"/>
              <a:t>Pig</a:t>
            </a:r>
          </a:p>
          <a:p>
            <a:pPr lvl="1"/>
            <a:r>
              <a:rPr lang="en-US" dirty="0"/>
              <a:t>Spark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6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Parquet vs ORC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 fontScale="92500"/>
          </a:bodyPr>
          <a:lstStyle/>
          <a:p>
            <a:r>
              <a:rPr lang="en-US" dirty="0"/>
              <a:t>Parquet is more efficient with nested data structures compared to ORC, as nested data is also flattened in the column oriented </a:t>
            </a:r>
            <a:r>
              <a:rPr lang="en-US" dirty="0" err="1"/>
              <a:t>fashin</a:t>
            </a:r>
            <a:r>
              <a:rPr lang="en-US" dirty="0"/>
              <a:t> with parquet.</a:t>
            </a:r>
          </a:p>
          <a:p>
            <a:r>
              <a:rPr lang="en-US" dirty="0"/>
              <a:t>ORC produces single file as the output of each task, which reduces the </a:t>
            </a:r>
            <a:r>
              <a:rPr lang="en-US" dirty="0" err="1"/>
              <a:t>NameNode's</a:t>
            </a:r>
            <a:r>
              <a:rPr lang="en-US" dirty="0"/>
              <a:t> load, while Parquet produces multiple files.</a:t>
            </a:r>
          </a:p>
          <a:p>
            <a:r>
              <a:rPr lang="en-US" dirty="0"/>
              <a:t>ACID transactions are only possible when using ORC as the file format.</a:t>
            </a:r>
          </a:p>
          <a:p>
            <a:r>
              <a:rPr lang="en-US" dirty="0"/>
              <a:t>ORC format including block level index for each column. This leads to potentially more efficient I/</a:t>
            </a:r>
            <a:r>
              <a:rPr lang="en-US" dirty="0" err="1"/>
              <a:t>O,hence</a:t>
            </a:r>
            <a:r>
              <a:rPr lang="en-US" dirty="0"/>
              <a:t> faster read/writes.</a:t>
            </a:r>
          </a:p>
          <a:p>
            <a:r>
              <a:rPr lang="en-US" dirty="0"/>
              <a:t>Hive has a vectorized ORC reader but no vectorized parquet reader, that’s why ORC is the preferred format with Hive.</a:t>
            </a:r>
          </a:p>
          <a:p>
            <a:r>
              <a:rPr lang="en-US" dirty="0"/>
              <a:t>Spark has a vectorized parquet reader and no vectorized ORC reader, that’s why Parquet is the preferred format with </a:t>
            </a:r>
            <a:r>
              <a:rPr lang="en-US" dirty="0" err="1"/>
              <a:t>Hive.However</a:t>
            </a:r>
            <a:r>
              <a:rPr lang="en-US" dirty="0"/>
              <a:t> with spark 2.3 there is an ORC vectorized reader as well.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9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Thanks for watching and do subscribe the channel</a:t>
            </a:r>
          </a:p>
        </p:txBody>
      </p:sp>
    </p:spTree>
    <p:extLst>
      <p:ext uri="{BB962C8B-B14F-4D97-AF65-F5344CB8AC3E}">
        <p14:creationId xmlns:p14="http://schemas.microsoft.com/office/powerpoint/2010/main" val="287900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306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Parquet vs ORC</vt:lpstr>
      <vt:lpstr>What is ORC</vt:lpstr>
      <vt:lpstr>What is Parquet</vt:lpstr>
      <vt:lpstr>Design Thought Process</vt:lpstr>
      <vt:lpstr>Advantages of ORC</vt:lpstr>
      <vt:lpstr>Advantages of Parquet</vt:lpstr>
      <vt:lpstr>Parquet vs ORC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Parquet vs Avro vs ORC</dc:title>
  <dc:creator>Viresh Kumar</dc:creator>
  <cp:lastModifiedBy>Viresh Kumar</cp:lastModifiedBy>
  <cp:revision>18</cp:revision>
  <dcterms:created xsi:type="dcterms:W3CDTF">2018-12-25T04:33:51Z</dcterms:created>
  <dcterms:modified xsi:type="dcterms:W3CDTF">2018-12-27T13:26:50Z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virkumar@microsoft.com</vt:lpwstr>
  </property>
  <property fmtid="{D5CDD505-2E9C-101B-9397-08002B2CF9AE}" pid="5" name="MSIP_Label_f42aa342-8706-4288-bd11-ebb85995028c_SetDate">
    <vt:lpwstr>2018-12-25T04:36:27.2679767Z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