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36C3-2FC6-4007-A4BD-1B9E690B1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Parquet </a:t>
            </a:r>
            <a:r>
              <a:rPr lang="en-US"/>
              <a:t>vs Avro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DA25-7ED8-45FD-B91F-C1579E5A2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Parquet vs Avro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vs Avro vs ORC</dc:title>
  <dc:creator>Viresh Kumar</dc:creator>
  <cp:lastModifiedBy>Viresh Kumar</cp:lastModifiedBy>
  <cp:revision>2</cp:revision>
  <dcterms:created xsi:type="dcterms:W3CDTF">2018-12-25T04:33:51Z</dcterms:created>
  <dcterms:modified xsi:type="dcterms:W3CDTF">2018-12-25T04:38:53Z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2018-12-25T04:36:27.2679767Z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