
<file path=[Content_Types].xml><?xml version="1.0" encoding="utf-8"?>
<Types xmlns="http://schemas.openxmlformats.org/package/2006/content-types">
  <Default Extension="jpg" ContentType="image/jpeg"/>
  <Default Extension="m4a" ContentType="audi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8" r:id="rId2"/>
    <p:sldId id="278" r:id="rId3"/>
    <p:sldId id="279" r:id="rId4"/>
    <p:sldId id="265"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6" d="100"/>
          <a:sy n="96" d="100"/>
        </p:scale>
        <p:origin x="11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8E0A9-F71F-4F40-B85A-9028C0CD3B2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E015138-43FB-4A30-8024-805DD781CC6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ED5E02-DC50-427A-8FEB-A058FBF5BC0A}"/>
              </a:ext>
            </a:extLst>
          </p:cNvPr>
          <p:cNvSpPr>
            <a:spLocks noGrp="1"/>
          </p:cNvSpPr>
          <p:nvPr>
            <p:ph type="dt" sz="half" idx="10"/>
          </p:nvPr>
        </p:nvSpPr>
        <p:spPr/>
        <p:txBody>
          <a:bodyPr/>
          <a:lstStyle/>
          <a:p>
            <a:fld id="{15DD1B23-F958-4E0A-893E-C68E6A3B2F92}" type="datetimeFigureOut">
              <a:rPr lang="en-US" smtClean="0"/>
              <a:t>12/26/2024</a:t>
            </a:fld>
            <a:endParaRPr lang="en-US"/>
          </a:p>
        </p:txBody>
      </p:sp>
      <p:sp>
        <p:nvSpPr>
          <p:cNvPr id="5" name="Footer Placeholder 4">
            <a:extLst>
              <a:ext uri="{FF2B5EF4-FFF2-40B4-BE49-F238E27FC236}">
                <a16:creationId xmlns:a16="http://schemas.microsoft.com/office/drawing/2014/main" id="{F3F96CCD-8AC2-49AE-A48F-47551A1D84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FCE32A-5133-4C84-B041-FF485EBD8CE2}"/>
              </a:ext>
            </a:extLst>
          </p:cNvPr>
          <p:cNvSpPr>
            <a:spLocks noGrp="1"/>
          </p:cNvSpPr>
          <p:nvPr>
            <p:ph type="sldNum" sz="quarter" idx="12"/>
          </p:nvPr>
        </p:nvSpPr>
        <p:spPr/>
        <p:txBody>
          <a:bodyPr/>
          <a:lstStyle/>
          <a:p>
            <a:fld id="{B91FDBF2-C35B-4913-AA7C-CBA4457853EA}" type="slidenum">
              <a:rPr lang="en-US" smtClean="0"/>
              <a:t>‹#›</a:t>
            </a:fld>
            <a:endParaRPr lang="en-US"/>
          </a:p>
        </p:txBody>
      </p:sp>
      <p:sp>
        <p:nvSpPr>
          <p:cNvPr id="7" name="Rectangle 6">
            <a:extLst>
              <a:ext uri="{FF2B5EF4-FFF2-40B4-BE49-F238E27FC236}">
                <a16:creationId xmlns:a16="http://schemas.microsoft.com/office/drawing/2014/main" id="{EE9D2DA1-C8E3-4854-8B59-0D5A6F13D801}"/>
              </a:ext>
            </a:extLst>
          </p:cNvPr>
          <p:cNvSpPr/>
          <p:nvPr userDrawn="1"/>
        </p:nvSpPr>
        <p:spPr>
          <a:xfrm>
            <a:off x="9692640" y="5344160"/>
            <a:ext cx="1412240" cy="1168400"/>
          </a:xfrm>
          <a:prstGeom prst="rect">
            <a:avLst/>
          </a:prstGeom>
          <a:blipFill>
            <a:blip r:embed="rId2"/>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865089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19DD6-3B22-448E-A9A4-5B44DB6FB9A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5FEBA07-749A-4E1E-A675-0716B5C92F7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803403-3ED2-4F79-B489-8D09CB7EDDF1}"/>
              </a:ext>
            </a:extLst>
          </p:cNvPr>
          <p:cNvSpPr>
            <a:spLocks noGrp="1"/>
          </p:cNvSpPr>
          <p:nvPr>
            <p:ph type="dt" sz="half" idx="10"/>
          </p:nvPr>
        </p:nvSpPr>
        <p:spPr/>
        <p:txBody>
          <a:bodyPr/>
          <a:lstStyle/>
          <a:p>
            <a:fld id="{15DD1B23-F958-4E0A-893E-C68E6A3B2F92}" type="datetimeFigureOut">
              <a:rPr lang="en-US" smtClean="0"/>
              <a:t>12/26/2024</a:t>
            </a:fld>
            <a:endParaRPr lang="en-US"/>
          </a:p>
        </p:txBody>
      </p:sp>
      <p:sp>
        <p:nvSpPr>
          <p:cNvPr id="5" name="Footer Placeholder 4">
            <a:extLst>
              <a:ext uri="{FF2B5EF4-FFF2-40B4-BE49-F238E27FC236}">
                <a16:creationId xmlns:a16="http://schemas.microsoft.com/office/drawing/2014/main" id="{9FEA9463-6482-4465-86DF-E3C999558C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4FB87F-B509-4D42-B1DB-79B48D65B847}"/>
              </a:ext>
            </a:extLst>
          </p:cNvPr>
          <p:cNvSpPr>
            <a:spLocks noGrp="1"/>
          </p:cNvSpPr>
          <p:nvPr>
            <p:ph type="sldNum" sz="quarter" idx="12"/>
          </p:nvPr>
        </p:nvSpPr>
        <p:spPr/>
        <p:txBody>
          <a:bodyPr/>
          <a:lstStyle/>
          <a:p>
            <a:fld id="{B91FDBF2-C35B-4913-AA7C-CBA4457853EA}" type="slidenum">
              <a:rPr lang="en-US" smtClean="0"/>
              <a:t>‹#›</a:t>
            </a:fld>
            <a:endParaRPr lang="en-US"/>
          </a:p>
        </p:txBody>
      </p:sp>
    </p:spTree>
    <p:extLst>
      <p:ext uri="{BB962C8B-B14F-4D97-AF65-F5344CB8AC3E}">
        <p14:creationId xmlns:p14="http://schemas.microsoft.com/office/powerpoint/2010/main" val="23019239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236B-F278-4839-BE13-85D3CBB431E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883437B-B3F5-44D9-937E-BC2912CBC76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F3A360-6908-4552-B528-CEF345C27828}"/>
              </a:ext>
            </a:extLst>
          </p:cNvPr>
          <p:cNvSpPr>
            <a:spLocks noGrp="1"/>
          </p:cNvSpPr>
          <p:nvPr>
            <p:ph type="dt" sz="half" idx="10"/>
          </p:nvPr>
        </p:nvSpPr>
        <p:spPr/>
        <p:txBody>
          <a:bodyPr/>
          <a:lstStyle/>
          <a:p>
            <a:fld id="{15DD1B23-F958-4E0A-893E-C68E6A3B2F92}" type="datetimeFigureOut">
              <a:rPr lang="en-US" smtClean="0"/>
              <a:t>12/26/2024</a:t>
            </a:fld>
            <a:endParaRPr lang="en-US"/>
          </a:p>
        </p:txBody>
      </p:sp>
      <p:sp>
        <p:nvSpPr>
          <p:cNvPr id="5" name="Footer Placeholder 4">
            <a:extLst>
              <a:ext uri="{FF2B5EF4-FFF2-40B4-BE49-F238E27FC236}">
                <a16:creationId xmlns:a16="http://schemas.microsoft.com/office/drawing/2014/main" id="{4497E44A-FDA6-404E-86B7-FC28AEDCEE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568BD3-9C66-45B9-9B39-42CA8A75A763}"/>
              </a:ext>
            </a:extLst>
          </p:cNvPr>
          <p:cNvSpPr>
            <a:spLocks noGrp="1"/>
          </p:cNvSpPr>
          <p:nvPr>
            <p:ph type="sldNum" sz="quarter" idx="12"/>
          </p:nvPr>
        </p:nvSpPr>
        <p:spPr/>
        <p:txBody>
          <a:bodyPr/>
          <a:lstStyle/>
          <a:p>
            <a:fld id="{B91FDBF2-C35B-4913-AA7C-CBA4457853EA}" type="slidenum">
              <a:rPr lang="en-US" smtClean="0"/>
              <a:t>‹#›</a:t>
            </a:fld>
            <a:endParaRPr lang="en-US"/>
          </a:p>
        </p:txBody>
      </p:sp>
    </p:spTree>
    <p:extLst>
      <p:ext uri="{BB962C8B-B14F-4D97-AF65-F5344CB8AC3E}">
        <p14:creationId xmlns:p14="http://schemas.microsoft.com/office/powerpoint/2010/main" val="34537879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3F3FB-EC8E-4B85-B241-74E02AA8B20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DACF352-CFB7-4957-A124-04E866303D3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02D79E-8055-40D0-BEB9-8CBC1E2E87CB}"/>
              </a:ext>
            </a:extLst>
          </p:cNvPr>
          <p:cNvSpPr>
            <a:spLocks noGrp="1"/>
          </p:cNvSpPr>
          <p:nvPr>
            <p:ph type="dt" sz="half" idx="10"/>
          </p:nvPr>
        </p:nvSpPr>
        <p:spPr/>
        <p:txBody>
          <a:bodyPr/>
          <a:lstStyle/>
          <a:p>
            <a:fld id="{15DD1B23-F958-4E0A-893E-C68E6A3B2F92}" type="datetimeFigureOut">
              <a:rPr lang="en-US" smtClean="0"/>
              <a:t>12/26/2024</a:t>
            </a:fld>
            <a:endParaRPr lang="en-US"/>
          </a:p>
        </p:txBody>
      </p:sp>
      <p:sp>
        <p:nvSpPr>
          <p:cNvPr id="5" name="Footer Placeholder 4">
            <a:extLst>
              <a:ext uri="{FF2B5EF4-FFF2-40B4-BE49-F238E27FC236}">
                <a16:creationId xmlns:a16="http://schemas.microsoft.com/office/drawing/2014/main" id="{3D258006-0641-48A6-B9BA-6F9CB8F1B2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22114E-CEF0-4976-95E6-826BC690FCC3}"/>
              </a:ext>
            </a:extLst>
          </p:cNvPr>
          <p:cNvSpPr>
            <a:spLocks noGrp="1"/>
          </p:cNvSpPr>
          <p:nvPr>
            <p:ph type="sldNum" sz="quarter" idx="12"/>
          </p:nvPr>
        </p:nvSpPr>
        <p:spPr/>
        <p:txBody>
          <a:bodyPr/>
          <a:lstStyle/>
          <a:p>
            <a:fld id="{B91FDBF2-C35B-4913-AA7C-CBA4457853EA}" type="slidenum">
              <a:rPr lang="en-US" smtClean="0"/>
              <a:t>‹#›</a:t>
            </a:fld>
            <a:endParaRPr lang="en-US"/>
          </a:p>
        </p:txBody>
      </p:sp>
      <p:sp>
        <p:nvSpPr>
          <p:cNvPr id="7" name="Rectangle 6">
            <a:extLst>
              <a:ext uri="{FF2B5EF4-FFF2-40B4-BE49-F238E27FC236}">
                <a16:creationId xmlns:a16="http://schemas.microsoft.com/office/drawing/2014/main" id="{4709117E-D144-4645-A788-9C835E2E397C}"/>
              </a:ext>
            </a:extLst>
          </p:cNvPr>
          <p:cNvSpPr/>
          <p:nvPr userDrawn="1"/>
        </p:nvSpPr>
        <p:spPr>
          <a:xfrm>
            <a:off x="10779760" y="5682457"/>
            <a:ext cx="1412240" cy="1168400"/>
          </a:xfrm>
          <a:prstGeom prst="rect">
            <a:avLst/>
          </a:prstGeom>
          <a:blipFill>
            <a:blip r:embed="rId2"/>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090071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B9043-217C-4EA2-8F66-6CF3B7D678D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DB949EE-C24C-4CC0-9EDD-9B2E4B862E0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FD71BD4-6E96-4BDA-946B-FBFDA477CC74}"/>
              </a:ext>
            </a:extLst>
          </p:cNvPr>
          <p:cNvSpPr>
            <a:spLocks noGrp="1"/>
          </p:cNvSpPr>
          <p:nvPr>
            <p:ph type="dt" sz="half" idx="10"/>
          </p:nvPr>
        </p:nvSpPr>
        <p:spPr/>
        <p:txBody>
          <a:bodyPr/>
          <a:lstStyle/>
          <a:p>
            <a:fld id="{15DD1B23-F958-4E0A-893E-C68E6A3B2F92}" type="datetimeFigureOut">
              <a:rPr lang="en-US" smtClean="0"/>
              <a:t>12/26/2024</a:t>
            </a:fld>
            <a:endParaRPr lang="en-US"/>
          </a:p>
        </p:txBody>
      </p:sp>
      <p:sp>
        <p:nvSpPr>
          <p:cNvPr id="5" name="Footer Placeholder 4">
            <a:extLst>
              <a:ext uri="{FF2B5EF4-FFF2-40B4-BE49-F238E27FC236}">
                <a16:creationId xmlns:a16="http://schemas.microsoft.com/office/drawing/2014/main" id="{8915A8DB-C598-4793-8DC2-186C456380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B291C7-3317-49B3-944B-22D05951C30A}"/>
              </a:ext>
            </a:extLst>
          </p:cNvPr>
          <p:cNvSpPr>
            <a:spLocks noGrp="1"/>
          </p:cNvSpPr>
          <p:nvPr>
            <p:ph type="sldNum" sz="quarter" idx="12"/>
          </p:nvPr>
        </p:nvSpPr>
        <p:spPr/>
        <p:txBody>
          <a:bodyPr/>
          <a:lstStyle/>
          <a:p>
            <a:fld id="{B91FDBF2-C35B-4913-AA7C-CBA4457853EA}" type="slidenum">
              <a:rPr lang="en-US" smtClean="0"/>
              <a:t>‹#›</a:t>
            </a:fld>
            <a:endParaRPr lang="en-US"/>
          </a:p>
        </p:txBody>
      </p:sp>
    </p:spTree>
    <p:extLst>
      <p:ext uri="{BB962C8B-B14F-4D97-AF65-F5344CB8AC3E}">
        <p14:creationId xmlns:p14="http://schemas.microsoft.com/office/powerpoint/2010/main" val="5242208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36D75-75E6-4E72-BFF3-F77884A0F46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C582F82-865B-4F62-9D72-E5A2E941DFC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2A13B93-CEF1-496F-BAB3-B93451485EF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3FFBEEA-9C36-475B-933D-C15049DA5016}"/>
              </a:ext>
            </a:extLst>
          </p:cNvPr>
          <p:cNvSpPr>
            <a:spLocks noGrp="1"/>
          </p:cNvSpPr>
          <p:nvPr>
            <p:ph type="dt" sz="half" idx="10"/>
          </p:nvPr>
        </p:nvSpPr>
        <p:spPr/>
        <p:txBody>
          <a:bodyPr/>
          <a:lstStyle/>
          <a:p>
            <a:fld id="{15DD1B23-F958-4E0A-893E-C68E6A3B2F92}" type="datetimeFigureOut">
              <a:rPr lang="en-US" smtClean="0"/>
              <a:t>12/26/2024</a:t>
            </a:fld>
            <a:endParaRPr lang="en-US"/>
          </a:p>
        </p:txBody>
      </p:sp>
      <p:sp>
        <p:nvSpPr>
          <p:cNvPr id="6" name="Footer Placeholder 5">
            <a:extLst>
              <a:ext uri="{FF2B5EF4-FFF2-40B4-BE49-F238E27FC236}">
                <a16:creationId xmlns:a16="http://schemas.microsoft.com/office/drawing/2014/main" id="{DA412271-56AB-4D94-A5F7-2E0EEED616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DBB062-9C1D-4A9F-AF72-18CD8D8DDB5A}"/>
              </a:ext>
            </a:extLst>
          </p:cNvPr>
          <p:cNvSpPr>
            <a:spLocks noGrp="1"/>
          </p:cNvSpPr>
          <p:nvPr>
            <p:ph type="sldNum" sz="quarter" idx="12"/>
          </p:nvPr>
        </p:nvSpPr>
        <p:spPr/>
        <p:txBody>
          <a:bodyPr/>
          <a:lstStyle/>
          <a:p>
            <a:fld id="{B91FDBF2-C35B-4913-AA7C-CBA4457853EA}" type="slidenum">
              <a:rPr lang="en-US" smtClean="0"/>
              <a:t>‹#›</a:t>
            </a:fld>
            <a:endParaRPr lang="en-US"/>
          </a:p>
        </p:txBody>
      </p:sp>
    </p:spTree>
    <p:extLst>
      <p:ext uri="{BB962C8B-B14F-4D97-AF65-F5344CB8AC3E}">
        <p14:creationId xmlns:p14="http://schemas.microsoft.com/office/powerpoint/2010/main" val="42459363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96C53-4B66-444E-8C21-292D733880A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8B22278-D553-4F4F-ADF1-6E51AB0AE1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C9895B6-D83D-431F-8EE7-2354B6BF621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FAB65D-008A-4C95-9C62-F9E536B3AB9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183CAA6-BA85-4552-83E2-990C8FA78AF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FE75B18-015A-4890-BDA7-1C59E818B7DB}"/>
              </a:ext>
            </a:extLst>
          </p:cNvPr>
          <p:cNvSpPr>
            <a:spLocks noGrp="1"/>
          </p:cNvSpPr>
          <p:nvPr>
            <p:ph type="dt" sz="half" idx="10"/>
          </p:nvPr>
        </p:nvSpPr>
        <p:spPr/>
        <p:txBody>
          <a:bodyPr/>
          <a:lstStyle/>
          <a:p>
            <a:fld id="{15DD1B23-F958-4E0A-893E-C68E6A3B2F92}" type="datetimeFigureOut">
              <a:rPr lang="en-US" smtClean="0"/>
              <a:t>12/26/2024</a:t>
            </a:fld>
            <a:endParaRPr lang="en-US"/>
          </a:p>
        </p:txBody>
      </p:sp>
      <p:sp>
        <p:nvSpPr>
          <p:cNvPr id="8" name="Footer Placeholder 7">
            <a:extLst>
              <a:ext uri="{FF2B5EF4-FFF2-40B4-BE49-F238E27FC236}">
                <a16:creationId xmlns:a16="http://schemas.microsoft.com/office/drawing/2014/main" id="{21D0C76E-6CFD-4566-B37A-54F49D69F5E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3B0BA5C-BEC6-4FCA-94EA-872366A706FF}"/>
              </a:ext>
            </a:extLst>
          </p:cNvPr>
          <p:cNvSpPr>
            <a:spLocks noGrp="1"/>
          </p:cNvSpPr>
          <p:nvPr>
            <p:ph type="sldNum" sz="quarter" idx="12"/>
          </p:nvPr>
        </p:nvSpPr>
        <p:spPr/>
        <p:txBody>
          <a:bodyPr/>
          <a:lstStyle/>
          <a:p>
            <a:fld id="{B91FDBF2-C35B-4913-AA7C-CBA4457853EA}" type="slidenum">
              <a:rPr lang="en-US" smtClean="0"/>
              <a:t>‹#›</a:t>
            </a:fld>
            <a:endParaRPr lang="en-US"/>
          </a:p>
        </p:txBody>
      </p:sp>
    </p:spTree>
    <p:extLst>
      <p:ext uri="{BB962C8B-B14F-4D97-AF65-F5344CB8AC3E}">
        <p14:creationId xmlns:p14="http://schemas.microsoft.com/office/powerpoint/2010/main" val="10271445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A739D-84CA-4545-B7E4-5317EBA45C0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B34CA39-7F8B-4870-A782-1A6FC38C0E87}"/>
              </a:ext>
            </a:extLst>
          </p:cNvPr>
          <p:cNvSpPr>
            <a:spLocks noGrp="1"/>
          </p:cNvSpPr>
          <p:nvPr>
            <p:ph type="dt" sz="half" idx="10"/>
          </p:nvPr>
        </p:nvSpPr>
        <p:spPr/>
        <p:txBody>
          <a:bodyPr/>
          <a:lstStyle/>
          <a:p>
            <a:fld id="{15DD1B23-F958-4E0A-893E-C68E6A3B2F92}" type="datetimeFigureOut">
              <a:rPr lang="en-US" smtClean="0"/>
              <a:t>12/26/2024</a:t>
            </a:fld>
            <a:endParaRPr lang="en-US"/>
          </a:p>
        </p:txBody>
      </p:sp>
      <p:sp>
        <p:nvSpPr>
          <p:cNvPr id="4" name="Footer Placeholder 3">
            <a:extLst>
              <a:ext uri="{FF2B5EF4-FFF2-40B4-BE49-F238E27FC236}">
                <a16:creationId xmlns:a16="http://schemas.microsoft.com/office/drawing/2014/main" id="{9CB2BDD0-3848-47F0-8198-9370176B31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EE35C48-4DCC-4340-832E-F4EB2C1E395C}"/>
              </a:ext>
            </a:extLst>
          </p:cNvPr>
          <p:cNvSpPr>
            <a:spLocks noGrp="1"/>
          </p:cNvSpPr>
          <p:nvPr>
            <p:ph type="sldNum" sz="quarter" idx="12"/>
          </p:nvPr>
        </p:nvSpPr>
        <p:spPr/>
        <p:txBody>
          <a:bodyPr/>
          <a:lstStyle/>
          <a:p>
            <a:fld id="{B91FDBF2-C35B-4913-AA7C-CBA4457853EA}" type="slidenum">
              <a:rPr lang="en-US" smtClean="0"/>
              <a:t>‹#›</a:t>
            </a:fld>
            <a:endParaRPr lang="en-US"/>
          </a:p>
        </p:txBody>
      </p:sp>
    </p:spTree>
    <p:extLst>
      <p:ext uri="{BB962C8B-B14F-4D97-AF65-F5344CB8AC3E}">
        <p14:creationId xmlns:p14="http://schemas.microsoft.com/office/powerpoint/2010/main" val="6216397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8847AC8-B9D3-4D88-8482-81660597D687}"/>
              </a:ext>
            </a:extLst>
          </p:cNvPr>
          <p:cNvSpPr>
            <a:spLocks noGrp="1"/>
          </p:cNvSpPr>
          <p:nvPr>
            <p:ph type="dt" sz="half" idx="10"/>
          </p:nvPr>
        </p:nvSpPr>
        <p:spPr/>
        <p:txBody>
          <a:bodyPr/>
          <a:lstStyle/>
          <a:p>
            <a:fld id="{15DD1B23-F958-4E0A-893E-C68E6A3B2F92}" type="datetimeFigureOut">
              <a:rPr lang="en-US" smtClean="0"/>
              <a:t>12/26/2024</a:t>
            </a:fld>
            <a:endParaRPr lang="en-US"/>
          </a:p>
        </p:txBody>
      </p:sp>
      <p:sp>
        <p:nvSpPr>
          <p:cNvPr id="3" name="Footer Placeholder 2">
            <a:extLst>
              <a:ext uri="{FF2B5EF4-FFF2-40B4-BE49-F238E27FC236}">
                <a16:creationId xmlns:a16="http://schemas.microsoft.com/office/drawing/2014/main" id="{86861BAA-F094-4329-9512-8606E545D8B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670FDE6-7C68-40CE-856C-0EE1651B9E83}"/>
              </a:ext>
            </a:extLst>
          </p:cNvPr>
          <p:cNvSpPr>
            <a:spLocks noGrp="1"/>
          </p:cNvSpPr>
          <p:nvPr>
            <p:ph type="sldNum" sz="quarter" idx="12"/>
          </p:nvPr>
        </p:nvSpPr>
        <p:spPr/>
        <p:txBody>
          <a:bodyPr/>
          <a:lstStyle/>
          <a:p>
            <a:fld id="{B91FDBF2-C35B-4913-AA7C-CBA4457853EA}" type="slidenum">
              <a:rPr lang="en-US" smtClean="0"/>
              <a:t>‹#›</a:t>
            </a:fld>
            <a:endParaRPr lang="en-US"/>
          </a:p>
        </p:txBody>
      </p:sp>
    </p:spTree>
    <p:extLst>
      <p:ext uri="{BB962C8B-B14F-4D97-AF65-F5344CB8AC3E}">
        <p14:creationId xmlns:p14="http://schemas.microsoft.com/office/powerpoint/2010/main" val="2266667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4C929-556F-4A40-BA72-7B2BA1F3D3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D1EB104-A90A-4800-9D07-0BB01FF8EBF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6F51EA7-AABE-44D7-92BB-2F3F4FEB2F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6A4B427-058F-4C7A-929B-6DAEF2F3BE67}"/>
              </a:ext>
            </a:extLst>
          </p:cNvPr>
          <p:cNvSpPr>
            <a:spLocks noGrp="1"/>
          </p:cNvSpPr>
          <p:nvPr>
            <p:ph type="dt" sz="half" idx="10"/>
          </p:nvPr>
        </p:nvSpPr>
        <p:spPr/>
        <p:txBody>
          <a:bodyPr/>
          <a:lstStyle/>
          <a:p>
            <a:fld id="{15DD1B23-F958-4E0A-893E-C68E6A3B2F92}" type="datetimeFigureOut">
              <a:rPr lang="en-US" smtClean="0"/>
              <a:t>12/26/2024</a:t>
            </a:fld>
            <a:endParaRPr lang="en-US"/>
          </a:p>
        </p:txBody>
      </p:sp>
      <p:sp>
        <p:nvSpPr>
          <p:cNvPr id="6" name="Footer Placeholder 5">
            <a:extLst>
              <a:ext uri="{FF2B5EF4-FFF2-40B4-BE49-F238E27FC236}">
                <a16:creationId xmlns:a16="http://schemas.microsoft.com/office/drawing/2014/main" id="{C2EB9E28-BBB8-46A8-826A-65224E45DD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B2CF07-881F-4EC3-AED1-542DBC8DC391}"/>
              </a:ext>
            </a:extLst>
          </p:cNvPr>
          <p:cNvSpPr>
            <a:spLocks noGrp="1"/>
          </p:cNvSpPr>
          <p:nvPr>
            <p:ph type="sldNum" sz="quarter" idx="12"/>
          </p:nvPr>
        </p:nvSpPr>
        <p:spPr/>
        <p:txBody>
          <a:bodyPr/>
          <a:lstStyle/>
          <a:p>
            <a:fld id="{B91FDBF2-C35B-4913-AA7C-CBA4457853EA}" type="slidenum">
              <a:rPr lang="en-US" smtClean="0"/>
              <a:t>‹#›</a:t>
            </a:fld>
            <a:endParaRPr lang="en-US"/>
          </a:p>
        </p:txBody>
      </p:sp>
    </p:spTree>
    <p:extLst>
      <p:ext uri="{BB962C8B-B14F-4D97-AF65-F5344CB8AC3E}">
        <p14:creationId xmlns:p14="http://schemas.microsoft.com/office/powerpoint/2010/main" val="19998563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64C37-C29B-41FF-ABC5-406C2C6AC67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F93676A-27E0-45A8-B502-E760C60999D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432C911-5D3E-445C-899B-1063F58520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1AA96AC-6BD5-4B8E-8FF3-497107170F39}"/>
              </a:ext>
            </a:extLst>
          </p:cNvPr>
          <p:cNvSpPr>
            <a:spLocks noGrp="1"/>
          </p:cNvSpPr>
          <p:nvPr>
            <p:ph type="dt" sz="half" idx="10"/>
          </p:nvPr>
        </p:nvSpPr>
        <p:spPr/>
        <p:txBody>
          <a:bodyPr/>
          <a:lstStyle/>
          <a:p>
            <a:fld id="{15DD1B23-F958-4E0A-893E-C68E6A3B2F92}" type="datetimeFigureOut">
              <a:rPr lang="en-US" smtClean="0"/>
              <a:t>12/26/2024</a:t>
            </a:fld>
            <a:endParaRPr lang="en-US"/>
          </a:p>
        </p:txBody>
      </p:sp>
      <p:sp>
        <p:nvSpPr>
          <p:cNvPr id="6" name="Footer Placeholder 5">
            <a:extLst>
              <a:ext uri="{FF2B5EF4-FFF2-40B4-BE49-F238E27FC236}">
                <a16:creationId xmlns:a16="http://schemas.microsoft.com/office/drawing/2014/main" id="{B2405D07-65FF-46CD-8E05-0FC6D1113D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D9303A-1F8A-4E2A-B587-C76B7C57825E}"/>
              </a:ext>
            </a:extLst>
          </p:cNvPr>
          <p:cNvSpPr>
            <a:spLocks noGrp="1"/>
          </p:cNvSpPr>
          <p:nvPr>
            <p:ph type="sldNum" sz="quarter" idx="12"/>
          </p:nvPr>
        </p:nvSpPr>
        <p:spPr/>
        <p:txBody>
          <a:bodyPr/>
          <a:lstStyle/>
          <a:p>
            <a:fld id="{B91FDBF2-C35B-4913-AA7C-CBA4457853EA}" type="slidenum">
              <a:rPr lang="en-US" smtClean="0"/>
              <a:t>‹#›</a:t>
            </a:fld>
            <a:endParaRPr lang="en-US"/>
          </a:p>
        </p:txBody>
      </p:sp>
    </p:spTree>
    <p:extLst>
      <p:ext uri="{BB962C8B-B14F-4D97-AF65-F5344CB8AC3E}">
        <p14:creationId xmlns:p14="http://schemas.microsoft.com/office/powerpoint/2010/main" val="4636495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DEACD80-25DD-498B-8518-16ECF004DE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D57B007-A9C2-412B-BB9A-F67A5D53731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ECD26A-C49F-41F7-AC24-F5FFA4B47FC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DD1B23-F958-4E0A-893E-C68E6A3B2F92}" type="datetimeFigureOut">
              <a:rPr lang="en-US" smtClean="0"/>
              <a:t>12/26/2024</a:t>
            </a:fld>
            <a:endParaRPr lang="en-US"/>
          </a:p>
        </p:txBody>
      </p:sp>
      <p:sp>
        <p:nvSpPr>
          <p:cNvPr id="5" name="Footer Placeholder 4">
            <a:extLst>
              <a:ext uri="{FF2B5EF4-FFF2-40B4-BE49-F238E27FC236}">
                <a16:creationId xmlns:a16="http://schemas.microsoft.com/office/drawing/2014/main" id="{E1225065-5567-47AF-889A-9579BE59F46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7965AE0-822B-4353-9D25-FB1DEF9DC8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1FDBF2-C35B-4913-AA7C-CBA4457853EA}" type="slidenum">
              <a:rPr lang="en-US" smtClean="0"/>
              <a:t>‹#›</a:t>
            </a:fld>
            <a:endParaRPr lang="en-US"/>
          </a:p>
        </p:txBody>
      </p:sp>
    </p:spTree>
    <p:extLst>
      <p:ext uri="{BB962C8B-B14F-4D97-AF65-F5344CB8AC3E}">
        <p14:creationId xmlns:p14="http://schemas.microsoft.com/office/powerpoint/2010/main" val="17183995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4a"/><Relationship Id="rId1" Type="http://schemas.microsoft.com/office/2007/relationships/media" Target="../media/media1.m4a"/><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3.png"/><Relationship Id="rId2" Type="http://schemas.openxmlformats.org/officeDocument/2006/relationships/audio" Target="../media/media2.m4a"/><Relationship Id="rId1" Type="http://schemas.microsoft.com/office/2007/relationships/media" Target="../media/media2.m4a"/><Relationship Id="rId6" Type="http://schemas.openxmlformats.org/officeDocument/2006/relationships/hyperlink" Target="https://data-flair.training/blogs/hadoop-mapreduce-tutorial/" TargetMode="External"/><Relationship Id="rId5" Type="http://schemas.openxmlformats.org/officeDocument/2006/relationships/hyperlink" Target="https://data-flair.training/blogs/apache-spark-rdd-tutorial/" TargetMode="External"/><Relationship Id="rId4" Type="http://schemas.openxmlformats.org/officeDocument/2006/relationships/hyperlink" Target="https://data-flair.training/blogs/spark-rdd-operations-transformations-actions/" TargetMode="Externa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2.m4a"/><Relationship Id="rId1" Type="http://schemas.microsoft.com/office/2007/relationships/media" Target="../media/media2.m4a"/><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3.m4a"/><Relationship Id="rId1" Type="http://schemas.microsoft.com/office/2007/relationships/media" Target="../media/media3.m4a"/><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1DB10-A911-43A3-A2AF-37E3073F830B}"/>
              </a:ext>
            </a:extLst>
          </p:cNvPr>
          <p:cNvSpPr>
            <a:spLocks noGrp="1"/>
          </p:cNvSpPr>
          <p:nvPr>
            <p:ph type="ctrTitle"/>
          </p:nvPr>
        </p:nvSpPr>
        <p:spPr/>
        <p:txBody>
          <a:bodyPr>
            <a:normAutofit/>
          </a:bodyPr>
          <a:lstStyle/>
          <a:p>
            <a:r>
              <a:rPr lang="en-US" dirty="0"/>
              <a:t>Spark Interview Questions</a:t>
            </a:r>
            <a:br>
              <a:rPr lang="en-US" dirty="0"/>
            </a:br>
            <a:r>
              <a:rPr lang="en-US" sz="4400" b="1" dirty="0"/>
              <a:t>Advantages of Lazy evaluation in Spark</a:t>
            </a:r>
          </a:p>
        </p:txBody>
      </p:sp>
      <p:sp>
        <p:nvSpPr>
          <p:cNvPr id="3" name="Subtitle 2">
            <a:extLst>
              <a:ext uri="{FF2B5EF4-FFF2-40B4-BE49-F238E27FC236}">
                <a16:creationId xmlns:a16="http://schemas.microsoft.com/office/drawing/2014/main" id="{0F7B3630-F42F-42E1-AC9D-CC2B4953D362}"/>
              </a:ext>
            </a:extLst>
          </p:cNvPr>
          <p:cNvSpPr>
            <a:spLocks noGrp="1"/>
          </p:cNvSpPr>
          <p:nvPr>
            <p:ph type="subTitle" idx="1"/>
          </p:nvPr>
        </p:nvSpPr>
        <p:spPr/>
        <p:txBody>
          <a:bodyPr/>
          <a:lstStyle/>
          <a:p>
            <a:endParaRPr lang="en-US"/>
          </a:p>
        </p:txBody>
      </p:sp>
      <p:pic>
        <p:nvPicPr>
          <p:cNvPr id="5" name="Picture 4">
            <a:extLst>
              <a:ext uri="{FF2B5EF4-FFF2-40B4-BE49-F238E27FC236}">
                <a16:creationId xmlns:a16="http://schemas.microsoft.com/office/drawing/2014/main" id="{35FB3ACC-A67D-4E01-A20B-47183A93ED8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65880" y="3510280"/>
            <a:ext cx="4460240" cy="2387600"/>
          </a:xfrm>
          <a:prstGeom prst="rect">
            <a:avLst/>
          </a:prstGeom>
        </p:spPr>
      </p:pic>
      <p:pic>
        <p:nvPicPr>
          <p:cNvPr id="6" name="Audio 5">
            <a:hlinkClick r:id="" action="ppaction://media"/>
            <a:extLst>
              <a:ext uri="{FF2B5EF4-FFF2-40B4-BE49-F238E27FC236}">
                <a16:creationId xmlns:a16="http://schemas.microsoft.com/office/drawing/2014/main" id="{D4A725AB-8024-4C66-B73C-FA1AE0191883}"/>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633200" y="6299200"/>
            <a:ext cx="406400" cy="406400"/>
          </a:xfrm>
          <a:prstGeom prst="rect">
            <a:avLst/>
          </a:prstGeom>
        </p:spPr>
      </p:pic>
    </p:spTree>
    <p:extLst>
      <p:ext uri="{BB962C8B-B14F-4D97-AF65-F5344CB8AC3E}">
        <p14:creationId xmlns:p14="http://schemas.microsoft.com/office/powerpoint/2010/main" val="965358600"/>
      </p:ext>
    </p:extLst>
  </p:cSld>
  <p:clrMapOvr>
    <a:masterClrMapping/>
  </p:clrMapOvr>
  <mc:AlternateContent xmlns:mc="http://schemas.openxmlformats.org/markup-compatibility/2006" xmlns:p14="http://schemas.microsoft.com/office/powerpoint/2010/main">
    <mc:Choice Requires="p14">
      <p:transition spd="slow" p14:dur="2000" advTm="12786"/>
    </mc:Choice>
    <mc:Fallback xmlns="">
      <p:transition spd="slow" advTm="1278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6"/>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AC794-E2FF-42CF-A744-22648D9C7CA7}"/>
              </a:ext>
            </a:extLst>
          </p:cNvPr>
          <p:cNvSpPr>
            <a:spLocks noGrp="1"/>
          </p:cNvSpPr>
          <p:nvPr>
            <p:ph type="title"/>
          </p:nvPr>
        </p:nvSpPr>
        <p:spPr>
          <a:xfrm>
            <a:off x="838200" y="365125"/>
            <a:ext cx="10515600" cy="457835"/>
          </a:xfrm>
        </p:spPr>
        <p:txBody>
          <a:bodyPr>
            <a:noAutofit/>
          </a:bodyPr>
          <a:lstStyle/>
          <a:p>
            <a:r>
              <a:rPr lang="en-US" sz="2800" b="1" dirty="0"/>
              <a:t>Advantages of Lazy evaluation in Spark</a:t>
            </a:r>
          </a:p>
        </p:txBody>
      </p:sp>
      <p:sp>
        <p:nvSpPr>
          <p:cNvPr id="5" name="Content Placeholder 4">
            <a:extLst>
              <a:ext uri="{FF2B5EF4-FFF2-40B4-BE49-F238E27FC236}">
                <a16:creationId xmlns:a16="http://schemas.microsoft.com/office/drawing/2014/main" id="{0CCD1C49-FB21-46AC-AD98-30DF4CE2AA90}"/>
              </a:ext>
            </a:extLst>
          </p:cNvPr>
          <p:cNvSpPr>
            <a:spLocks noGrp="1"/>
          </p:cNvSpPr>
          <p:nvPr>
            <p:ph idx="1"/>
          </p:nvPr>
        </p:nvSpPr>
        <p:spPr>
          <a:xfrm>
            <a:off x="838200" y="1012824"/>
            <a:ext cx="10515600" cy="5286375"/>
          </a:xfrm>
        </p:spPr>
        <p:txBody>
          <a:bodyPr>
            <a:normAutofit/>
          </a:bodyPr>
          <a:lstStyle/>
          <a:p>
            <a:pPr fontAlgn="base"/>
            <a:r>
              <a:rPr lang="en-US" dirty="0"/>
              <a:t>1) Apply </a:t>
            </a:r>
            <a:r>
              <a:rPr lang="en-US" dirty="0">
                <a:hlinkClick r:id="rId4"/>
              </a:rPr>
              <a:t>Transformations operations on RDD</a:t>
            </a:r>
            <a:r>
              <a:rPr lang="en-US" dirty="0"/>
              <a:t> or “loading data into RDD” is not executed immediately until it sees an action. Transformations on RDDs and storing data in </a:t>
            </a:r>
            <a:r>
              <a:rPr lang="en-US" dirty="0">
                <a:hlinkClick r:id="rId5"/>
              </a:rPr>
              <a:t>RDD</a:t>
            </a:r>
            <a:r>
              <a:rPr lang="en-US" dirty="0"/>
              <a:t> are lazily evaluated. Resources will be utilized in a better way if Spark uses lazy evaluation.</a:t>
            </a:r>
          </a:p>
          <a:p>
            <a:pPr fontAlgn="base"/>
            <a:r>
              <a:rPr lang="en-US" dirty="0"/>
              <a:t>2) Spark uses lazy evaluation to reduce the number of passes it has to take over our data by grouping operations together. In case </a:t>
            </a:r>
            <a:r>
              <a:rPr lang="en-US" dirty="0">
                <a:hlinkClick r:id="rId6"/>
              </a:rPr>
              <a:t>MapReduce</a:t>
            </a:r>
            <a:r>
              <a:rPr lang="en-US" dirty="0"/>
              <a:t>, user/developer has to spend a lot of time on how to group operations together in order to minimize the number of MapReduce passes. In spark, there is no benefit of writing a single complex map instead of chaining together many simple operations. The user can organize their spark program into smaller operations. Spark will be managed very efficiently of all the operations by using lazy evaluation</a:t>
            </a:r>
          </a:p>
        </p:txBody>
      </p:sp>
      <p:pic>
        <p:nvPicPr>
          <p:cNvPr id="4" name="Audio 3">
            <a:hlinkClick r:id="" action="ppaction://media"/>
            <a:extLst>
              <a:ext uri="{FF2B5EF4-FFF2-40B4-BE49-F238E27FC236}">
                <a16:creationId xmlns:a16="http://schemas.microsoft.com/office/drawing/2014/main" id="{CA115E3B-BFC0-4074-B077-2DD9C959617F}"/>
              </a:ext>
            </a:extLst>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11633200" y="6299200"/>
            <a:ext cx="406400" cy="406400"/>
          </a:xfrm>
          <a:prstGeom prst="rect">
            <a:avLst/>
          </a:prstGeom>
        </p:spPr>
      </p:pic>
    </p:spTree>
    <p:extLst>
      <p:ext uri="{BB962C8B-B14F-4D97-AF65-F5344CB8AC3E}">
        <p14:creationId xmlns:p14="http://schemas.microsoft.com/office/powerpoint/2010/main" val="868315268"/>
      </p:ext>
    </p:extLst>
  </p:cSld>
  <p:clrMapOvr>
    <a:masterClrMapping/>
  </p:clrMapOvr>
  <mc:AlternateContent xmlns:mc="http://schemas.openxmlformats.org/markup-compatibility/2006" xmlns:p14="http://schemas.microsoft.com/office/powerpoint/2010/main">
    <mc:Choice Requires="p14">
      <p:transition spd="slow" p14:dur="2000" advTm="46460"/>
    </mc:Choice>
    <mc:Fallback xmlns="">
      <p:transition spd="slow" advTm="4646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AC794-E2FF-42CF-A744-22648D9C7CA7}"/>
              </a:ext>
            </a:extLst>
          </p:cNvPr>
          <p:cNvSpPr>
            <a:spLocks noGrp="1"/>
          </p:cNvSpPr>
          <p:nvPr>
            <p:ph type="title"/>
          </p:nvPr>
        </p:nvSpPr>
        <p:spPr>
          <a:xfrm>
            <a:off x="838200" y="365125"/>
            <a:ext cx="10515600" cy="457835"/>
          </a:xfrm>
        </p:spPr>
        <p:txBody>
          <a:bodyPr>
            <a:noAutofit/>
          </a:bodyPr>
          <a:lstStyle/>
          <a:p>
            <a:r>
              <a:rPr lang="en-US" sz="2800" b="1" dirty="0"/>
              <a:t>Advantages of Lazy evaluation in Spark</a:t>
            </a:r>
          </a:p>
        </p:txBody>
      </p:sp>
      <p:sp>
        <p:nvSpPr>
          <p:cNvPr id="5" name="Content Placeholder 4">
            <a:extLst>
              <a:ext uri="{FF2B5EF4-FFF2-40B4-BE49-F238E27FC236}">
                <a16:creationId xmlns:a16="http://schemas.microsoft.com/office/drawing/2014/main" id="{0CCD1C49-FB21-46AC-AD98-30DF4CE2AA90}"/>
              </a:ext>
            </a:extLst>
          </p:cNvPr>
          <p:cNvSpPr>
            <a:spLocks noGrp="1"/>
          </p:cNvSpPr>
          <p:nvPr>
            <p:ph idx="1"/>
          </p:nvPr>
        </p:nvSpPr>
        <p:spPr>
          <a:xfrm>
            <a:off x="838200" y="1012824"/>
            <a:ext cx="10515600" cy="5286375"/>
          </a:xfrm>
        </p:spPr>
        <p:txBody>
          <a:bodyPr>
            <a:normAutofit/>
          </a:bodyPr>
          <a:lstStyle/>
          <a:p>
            <a:pPr fontAlgn="base"/>
            <a:r>
              <a:rPr lang="en-US" dirty="0"/>
              <a:t>3) Lazy evaluation helps to optimize the disk and memory usage in Spark.</a:t>
            </a:r>
          </a:p>
          <a:p>
            <a:pPr fontAlgn="base"/>
            <a:endParaRPr lang="en-US" dirty="0"/>
          </a:p>
          <a:p>
            <a:pPr fontAlgn="base"/>
            <a:r>
              <a:rPr lang="en-US" dirty="0"/>
              <a:t>4) In general, when are doing computation on data, we have to consider two things, that is space and time complexities. Using spark lazy evaluation, we can overcome both. The actions are triggered only when the data is required. It reduces overhead.</a:t>
            </a:r>
          </a:p>
          <a:p>
            <a:pPr fontAlgn="base"/>
            <a:endParaRPr lang="en-US" dirty="0"/>
          </a:p>
          <a:p>
            <a:pPr fontAlgn="base"/>
            <a:r>
              <a:rPr lang="en-US" dirty="0"/>
              <a:t>5) It also saves computation and increases speed. Lazy evaluation will play a key role in saving calculation </a:t>
            </a:r>
            <a:r>
              <a:rPr lang="en-US" dirty="0" err="1"/>
              <a:t>overhead.Only</a:t>
            </a:r>
            <a:r>
              <a:rPr lang="en-US" dirty="0"/>
              <a:t> necessary values are computed instead of whole dataset (Its all depends on actions operations)</a:t>
            </a:r>
          </a:p>
        </p:txBody>
      </p:sp>
      <p:pic>
        <p:nvPicPr>
          <p:cNvPr id="4" name="Audio 3">
            <a:hlinkClick r:id="" action="ppaction://media"/>
            <a:extLst>
              <a:ext uri="{FF2B5EF4-FFF2-40B4-BE49-F238E27FC236}">
                <a16:creationId xmlns:a16="http://schemas.microsoft.com/office/drawing/2014/main" id="{CA115E3B-BFC0-4074-B077-2DD9C959617F}"/>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633200" y="6299200"/>
            <a:ext cx="406400" cy="406400"/>
          </a:xfrm>
          <a:prstGeom prst="rect">
            <a:avLst/>
          </a:prstGeom>
        </p:spPr>
      </p:pic>
    </p:spTree>
    <p:extLst>
      <p:ext uri="{BB962C8B-B14F-4D97-AF65-F5344CB8AC3E}">
        <p14:creationId xmlns:p14="http://schemas.microsoft.com/office/powerpoint/2010/main" val="3198275692"/>
      </p:ext>
    </p:extLst>
  </p:cSld>
  <p:clrMapOvr>
    <a:masterClrMapping/>
  </p:clrMapOvr>
  <mc:AlternateContent xmlns:mc="http://schemas.openxmlformats.org/markup-compatibility/2006" xmlns:p14="http://schemas.microsoft.com/office/powerpoint/2010/main">
    <mc:Choice Requires="p14">
      <p:transition spd="slow" p14:dur="2000" advTm="46460"/>
    </mc:Choice>
    <mc:Fallback xmlns="">
      <p:transition spd="slow" advTm="4646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AC794-E2FF-42CF-A744-22648D9C7CA7}"/>
              </a:ext>
            </a:extLst>
          </p:cNvPr>
          <p:cNvSpPr>
            <a:spLocks noGrp="1"/>
          </p:cNvSpPr>
          <p:nvPr>
            <p:ph type="title"/>
          </p:nvPr>
        </p:nvSpPr>
        <p:spPr>
          <a:xfrm>
            <a:off x="838200" y="365125"/>
            <a:ext cx="10515600" cy="457835"/>
          </a:xfrm>
        </p:spPr>
        <p:txBody>
          <a:bodyPr>
            <a:noAutofit/>
          </a:bodyPr>
          <a:lstStyle/>
          <a:p>
            <a:endParaRPr lang="en-US" sz="2800" dirty="0"/>
          </a:p>
        </p:txBody>
      </p:sp>
      <p:sp>
        <p:nvSpPr>
          <p:cNvPr id="3" name="Content Placeholder 2">
            <a:extLst>
              <a:ext uri="{FF2B5EF4-FFF2-40B4-BE49-F238E27FC236}">
                <a16:creationId xmlns:a16="http://schemas.microsoft.com/office/drawing/2014/main" id="{19FEC164-ECB4-4861-BBED-C6F701518B6C}"/>
              </a:ext>
            </a:extLst>
          </p:cNvPr>
          <p:cNvSpPr>
            <a:spLocks noGrp="1"/>
          </p:cNvSpPr>
          <p:nvPr>
            <p:ph idx="1"/>
          </p:nvPr>
        </p:nvSpPr>
        <p:spPr>
          <a:xfrm>
            <a:off x="838200" y="1016000"/>
            <a:ext cx="10515600" cy="5160963"/>
          </a:xfrm>
        </p:spPr>
        <p:txBody>
          <a:bodyPr/>
          <a:lstStyle/>
          <a:p>
            <a:pPr marL="0" indent="0">
              <a:buNone/>
            </a:pPr>
            <a:r>
              <a:rPr lang="en-US" dirty="0"/>
              <a:t>		</a:t>
            </a:r>
          </a:p>
          <a:p>
            <a:pPr marL="0" indent="0">
              <a:buNone/>
            </a:pPr>
            <a:endParaRPr lang="en-US" dirty="0"/>
          </a:p>
          <a:p>
            <a:pPr marL="0" indent="0">
              <a:buNone/>
            </a:pPr>
            <a:r>
              <a:rPr lang="en-US" dirty="0"/>
              <a:t>		</a:t>
            </a:r>
          </a:p>
          <a:p>
            <a:pPr marL="0" indent="0">
              <a:buNone/>
            </a:pPr>
            <a:r>
              <a:rPr lang="en-US" dirty="0"/>
              <a:t>				</a:t>
            </a:r>
          </a:p>
          <a:p>
            <a:pPr marL="0" indent="0">
              <a:buNone/>
            </a:pPr>
            <a:r>
              <a:rPr lang="en-US" dirty="0"/>
              <a:t>		Thanks and do subscribe to my channel</a:t>
            </a:r>
          </a:p>
        </p:txBody>
      </p:sp>
      <p:pic>
        <p:nvPicPr>
          <p:cNvPr id="5" name="Audio 4">
            <a:hlinkClick r:id="" action="ppaction://media"/>
            <a:extLst>
              <a:ext uri="{FF2B5EF4-FFF2-40B4-BE49-F238E27FC236}">
                <a16:creationId xmlns:a16="http://schemas.microsoft.com/office/drawing/2014/main" id="{B0103E24-74BE-4C8A-AFDF-CBF459DCC68E}"/>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633200" y="6299200"/>
            <a:ext cx="406400" cy="406400"/>
          </a:xfrm>
          <a:prstGeom prst="rect">
            <a:avLst/>
          </a:prstGeom>
        </p:spPr>
      </p:pic>
    </p:spTree>
    <p:extLst>
      <p:ext uri="{BB962C8B-B14F-4D97-AF65-F5344CB8AC3E}">
        <p14:creationId xmlns:p14="http://schemas.microsoft.com/office/powerpoint/2010/main" val="2266636808"/>
      </p:ext>
    </p:extLst>
  </p:cSld>
  <p:clrMapOvr>
    <a:masterClrMapping/>
  </p:clrMapOvr>
  <mc:AlternateContent xmlns:mc="http://schemas.openxmlformats.org/markup-compatibility/2006" xmlns:p14="http://schemas.microsoft.com/office/powerpoint/2010/main">
    <mc:Choice Requires="p14">
      <p:transition spd="slow" p14:dur="2000" advTm="4331"/>
    </mc:Choice>
    <mc:Fallback xmlns="">
      <p:transition spd="slow" advTm="433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5"/>
                </p:tgtEl>
              </p:cMediaNode>
            </p:audio>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87ba5c36-b7cf-4793-bbc2-bd5b3a9f95ca}" enabled="1" method="Privilege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765</TotalTime>
  <Words>294</Words>
  <Application>Microsoft Office PowerPoint</Application>
  <PresentationFormat>Widescreen</PresentationFormat>
  <Paragraphs>15</Paragraphs>
  <Slides>4</Slides>
  <Notes>0</Notes>
  <HiddenSlides>0</HiddenSlides>
  <MMClips>4</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Spark Interview Questions Advantages of Lazy evaluation in Spark</vt:lpstr>
      <vt:lpstr>Advantages of Lazy evaluation in Spark</vt:lpstr>
      <vt:lpstr>Advantages of Lazy evaluation in Spark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AVRO Internals</dc:title>
  <dc:creator>Viresh Kumar</dc:creator>
  <cp:lastModifiedBy>Viresh Kumar</cp:lastModifiedBy>
  <cp:revision>125</cp:revision>
  <dcterms:created xsi:type="dcterms:W3CDTF">2018-12-28T03:34:44Z</dcterms:created>
  <dcterms:modified xsi:type="dcterms:W3CDTF">2024-12-26T07:25:01Z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virkumar@microsoft.com</vt:lpwstr>
  </property>
  <property fmtid="{D5CDD505-2E9C-101B-9397-08002B2CF9AE}" pid="5" name="MSIP_Label_f42aa342-8706-4288-bd11-ebb85995028c_SetDate">
    <vt:lpwstr>2018-12-28T03:35:17.5833276Z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