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Spark Interview Questions</a:t>
            </a:r>
            <a:br>
              <a:rPr lang="en-US" b="1" dirty="0"/>
            </a:br>
            <a:r>
              <a:rPr lang="en-US" b="1" dirty="0">
                <a:highlight>
                  <a:srgbClr val="FF00FF"/>
                </a:highlight>
              </a:rPr>
              <a:t>BROADCAST Join</a:t>
            </a:r>
            <a:br>
              <a:rPr lang="en-US" b="1" dirty="0"/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561080"/>
            <a:ext cx="4460240" cy="23876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8397ABA-8EC2-4B2E-B65B-0FDEE9A53D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70"/>
    </mc:Choice>
    <mc:Fallback xmlns="">
      <p:transition spd="slow" advTm="47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Broadcast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Broadcast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Broadcast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Broadcast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Broadcast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Broadcast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Broadcast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D0A595E-B9C4-41FB-BE1C-DD6629E279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0"/>
    </mc:Choice>
    <mc:Fallback xmlns="">
      <p:transition spd="slow" advTm="3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14</Words>
  <Application>Microsoft Office PowerPoint</Application>
  <PresentationFormat>Widescreen</PresentationFormat>
  <Paragraphs>13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Spark Interview Questions BROADCAST Join </vt:lpstr>
      <vt:lpstr>Broadcast Join</vt:lpstr>
      <vt:lpstr>Broadcast Join</vt:lpstr>
      <vt:lpstr>Broadcast Join</vt:lpstr>
      <vt:lpstr>Broadcast Join</vt:lpstr>
      <vt:lpstr>Broadcast Join</vt:lpstr>
      <vt:lpstr>Broadcast Join</vt:lpstr>
      <vt:lpstr>Broadcast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122</cp:revision>
  <dcterms:created xsi:type="dcterms:W3CDTF">2018-12-28T03:34:44Z</dcterms:created>
  <dcterms:modified xsi:type="dcterms:W3CDTF">2019-02-18T01:35:33Z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