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53" r:id="rId1"/>
    <p:sldMasterId id="2147483754" r:id="rId2"/>
    <p:sldMasterId id="2147483755" r:id="rId3"/>
    <p:sldMasterId id="2147483756" r:id="rId4"/>
  </p:sldMasterIdLst>
  <p:notesMasterIdLst>
    <p:notesMasterId r:id="rId35"/>
  </p:notesMasterIdLst>
  <p:sldIdLst>
    <p:sldId id="286" r:id="rId85"/>
    <p:sldId id="287" r:id="rId86"/>
    <p:sldId id="288" r:id="rId87"/>
    <p:sldId id="289" r:id="rId88"/>
  </p:sldIdLst>
  <p:sldSz cx="9144000" cy="5143500" type="screen16x9"/>
  <p:notesSz cx="6858000" cy="9144000"/>
  <p:embeddedFontLst>
    <p:embeddedFont>
      <p:font typeface="Catamaran Light" panose="020B0604020202020204" charset="0"/>
      <p:regular r:id="rId36"/>
      <p:bold r:id="rId37"/>
    </p:embeddedFont>
    <p:embeddedFont>
      <p:font typeface="Crimson Text" panose="020B0604020202020204" charset="0"/>
      <p:regular r:id="rId38"/>
      <p:bold r:id="rId39"/>
      <p:italic r:id="rId40"/>
      <p:boldItalic r:id="rId41"/>
    </p:embeddedFont>
    <p:embeddedFont>
      <p:font typeface="Fira Sans Extra Condensed Medium" panose="020B0604020202020204" charset="0"/>
      <p:regular r:id="rId42"/>
      <p:bold r:id="rId43"/>
      <p:italic r:id="rId44"/>
      <p:boldItalic r:id="rId45"/>
    </p:embeddedFont>
    <p:embeddedFont>
      <p:font typeface="Josefin Sans" pitchFamily="2" charset="0"/>
      <p:regular r:id="rId46"/>
      <p:bold r:id="rId47"/>
    </p:embeddedFont>
    <p:embeddedFont>
      <p:font typeface="Lato" panose="020F0502020204030203" pitchFamily="34" charset="0"/>
      <p:regular r:id="rId48"/>
      <p:bold r:id="rId49"/>
      <p:italic r:id="rId50"/>
      <p:boldItalic r:id="rId51"/>
    </p:embeddedFont>
    <p:embeddedFont>
      <p:font typeface="Livvic" pitchFamily="2" charset="0"/>
      <p:regular r:id="rId52"/>
      <p:bold r:id="rId53"/>
      <p:italic r:id="rId54"/>
      <p:boldItalic r:id="rId55"/>
    </p:embeddedFont>
    <p:embeddedFont>
      <p:font typeface="Mako" panose="020B0604020202020204" charset="0"/>
      <p:regular r:id="rId56"/>
    </p:embeddedFont>
    <p:embeddedFont>
      <p:font typeface="Merriweather Light" panose="00000400000000000000" pitchFamily="2" charset="-52"/>
      <p:regular r:id="rId57"/>
      <p:bold r:id="rId58"/>
      <p:italic r:id="rId59"/>
      <p:boldItalic r:id="rId60"/>
    </p:embeddedFont>
    <p:embeddedFont>
      <p:font typeface="Montserrat" panose="00000500000000000000" pitchFamily="2" charset="-52"/>
      <p:regular r:id="rId61"/>
      <p:bold r:id="rId62"/>
      <p:italic r:id="rId63"/>
      <p:boldItalic r:id="rId64"/>
    </p:embeddedFont>
    <p:embeddedFont>
      <p:font typeface="Open Sans" panose="020B0606030504020204" pitchFamily="34" charset="0"/>
      <p:regular r:id="rId65"/>
      <p:bold r:id="rId66"/>
      <p:italic r:id="rId67"/>
      <p:boldItalic r:id="rId68"/>
    </p:embeddedFont>
    <p:embeddedFont>
      <p:font typeface="Open Sans SemiBold" panose="020B0706030804020204" pitchFamily="34" charset="0"/>
      <p:regular r:id="rId69"/>
      <p:bold r:id="rId70"/>
      <p:italic r:id="rId71"/>
      <p:boldItalic r:id="rId72"/>
    </p:embeddedFont>
    <p:embeddedFont>
      <p:font typeface="Roboto Condensed" panose="02000000000000000000" pitchFamily="2" charset="0"/>
      <p:regular r:id="rId73"/>
      <p:bold r:id="rId74"/>
      <p:italic r:id="rId75"/>
      <p:boldItalic r:id="rId76"/>
    </p:embeddedFont>
    <p:embeddedFont>
      <p:font typeface="Roboto Slab" pitchFamily="2" charset="0"/>
      <p:regular r:id="rId77"/>
      <p:bold r:id="rId78"/>
    </p:embeddedFont>
    <p:embeddedFont>
      <p:font typeface="Russo One" panose="020B0604020202020204" charset="0"/>
      <p:regular r:id="rId79"/>
    </p:embeddedFont>
    <p:embeddedFont>
      <p:font typeface="Vidaloka" panose="020B0604020202020204" charset="0"/>
      <p:regular r:id="rId8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200" y="11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35" Type="http://schemas.openxmlformats.org/officeDocument/2006/relationships/notesMaster" Target="notesMasters/notesMaster1.xml"/><Relationship Id="rId36" Type="http://schemas.openxmlformats.org/officeDocument/2006/relationships/font" Target="fonts/font1.fntdata"/><Relationship Id="rId37" Type="http://schemas.openxmlformats.org/officeDocument/2006/relationships/font" Target="fonts/font2.fntdata"/><Relationship Id="rId38" Type="http://schemas.openxmlformats.org/officeDocument/2006/relationships/font" Target="fonts/font3.fntdata"/><Relationship Id="rId39" Type="http://schemas.openxmlformats.org/officeDocument/2006/relationships/font" Target="fonts/font4.fntdata"/><Relationship Id="rId40" Type="http://schemas.openxmlformats.org/officeDocument/2006/relationships/font" Target="fonts/font5.fntdata"/><Relationship Id="rId41" Type="http://schemas.openxmlformats.org/officeDocument/2006/relationships/font" Target="fonts/font6.fntdata"/><Relationship Id="rId42" Type="http://schemas.openxmlformats.org/officeDocument/2006/relationships/font" Target="fonts/font7.fntdata"/><Relationship Id="rId43" Type="http://schemas.openxmlformats.org/officeDocument/2006/relationships/font" Target="fonts/font8.fntdata"/><Relationship Id="rId44" Type="http://schemas.openxmlformats.org/officeDocument/2006/relationships/font" Target="fonts/font9.fntdata"/><Relationship Id="rId45" Type="http://schemas.openxmlformats.org/officeDocument/2006/relationships/font" Target="fonts/font10.fntdata"/><Relationship Id="rId46" Type="http://schemas.openxmlformats.org/officeDocument/2006/relationships/font" Target="fonts/font11.fntdata"/><Relationship Id="rId47" Type="http://schemas.openxmlformats.org/officeDocument/2006/relationships/font" Target="fonts/font12.fntdata"/><Relationship Id="rId48" Type="http://schemas.openxmlformats.org/officeDocument/2006/relationships/font" Target="fonts/font13.fntdata"/><Relationship Id="rId49" Type="http://schemas.openxmlformats.org/officeDocument/2006/relationships/font" Target="fonts/font14.fntdata"/><Relationship Id="rId50" Type="http://schemas.openxmlformats.org/officeDocument/2006/relationships/font" Target="fonts/font15.fntdata"/><Relationship Id="rId51" Type="http://schemas.openxmlformats.org/officeDocument/2006/relationships/font" Target="fonts/font16.fntdata"/><Relationship Id="rId52" Type="http://schemas.openxmlformats.org/officeDocument/2006/relationships/font" Target="fonts/font17.fntdata"/><Relationship Id="rId53" Type="http://schemas.openxmlformats.org/officeDocument/2006/relationships/font" Target="fonts/font18.fntdata"/><Relationship Id="rId54" Type="http://schemas.openxmlformats.org/officeDocument/2006/relationships/font" Target="fonts/font19.fntdata"/><Relationship Id="rId55" Type="http://schemas.openxmlformats.org/officeDocument/2006/relationships/font" Target="fonts/font20.fntdata"/><Relationship Id="rId56" Type="http://schemas.openxmlformats.org/officeDocument/2006/relationships/font" Target="fonts/font21.fntdata"/><Relationship Id="rId57" Type="http://schemas.openxmlformats.org/officeDocument/2006/relationships/font" Target="fonts/font22.fntdata"/><Relationship Id="rId58" Type="http://schemas.openxmlformats.org/officeDocument/2006/relationships/font" Target="fonts/font23.fntdata"/><Relationship Id="rId59" Type="http://schemas.openxmlformats.org/officeDocument/2006/relationships/font" Target="fonts/font24.fntdata"/><Relationship Id="rId60" Type="http://schemas.openxmlformats.org/officeDocument/2006/relationships/font" Target="fonts/font25.fntdata"/><Relationship Id="rId61" Type="http://schemas.openxmlformats.org/officeDocument/2006/relationships/font" Target="fonts/font26.fntdata"/><Relationship Id="rId62" Type="http://schemas.openxmlformats.org/officeDocument/2006/relationships/font" Target="fonts/font27.fntdata"/><Relationship Id="rId63" Type="http://schemas.openxmlformats.org/officeDocument/2006/relationships/font" Target="fonts/font28.fntdata"/><Relationship Id="rId64" Type="http://schemas.openxmlformats.org/officeDocument/2006/relationships/font" Target="fonts/font29.fntdata"/><Relationship Id="rId65" Type="http://schemas.openxmlformats.org/officeDocument/2006/relationships/font" Target="fonts/font30.fntdata"/><Relationship Id="rId66" Type="http://schemas.openxmlformats.org/officeDocument/2006/relationships/font" Target="fonts/font31.fntdata"/><Relationship Id="rId67" Type="http://schemas.openxmlformats.org/officeDocument/2006/relationships/font" Target="fonts/font32.fntdata"/><Relationship Id="rId68" Type="http://schemas.openxmlformats.org/officeDocument/2006/relationships/font" Target="fonts/font33.fntdata"/><Relationship Id="rId69" Type="http://schemas.openxmlformats.org/officeDocument/2006/relationships/font" Target="fonts/font34.fntdata"/><Relationship Id="rId70" Type="http://schemas.openxmlformats.org/officeDocument/2006/relationships/font" Target="fonts/font35.fntdata"/><Relationship Id="rId71" Type="http://schemas.openxmlformats.org/officeDocument/2006/relationships/font" Target="fonts/font36.fntdata"/><Relationship Id="rId72" Type="http://schemas.openxmlformats.org/officeDocument/2006/relationships/font" Target="fonts/font37.fntdata"/><Relationship Id="rId73" Type="http://schemas.openxmlformats.org/officeDocument/2006/relationships/font" Target="fonts/font38.fntdata"/><Relationship Id="rId74" Type="http://schemas.openxmlformats.org/officeDocument/2006/relationships/font" Target="fonts/font39.fntdata"/><Relationship Id="rId75" Type="http://schemas.openxmlformats.org/officeDocument/2006/relationships/font" Target="fonts/font40.fntdata"/><Relationship Id="rId76" Type="http://schemas.openxmlformats.org/officeDocument/2006/relationships/font" Target="fonts/font41.fntdata"/><Relationship Id="rId77" Type="http://schemas.openxmlformats.org/officeDocument/2006/relationships/font" Target="fonts/font42.fntdata"/><Relationship Id="rId78" Type="http://schemas.openxmlformats.org/officeDocument/2006/relationships/font" Target="fonts/font43.fntdata"/><Relationship Id="rId79" Type="http://schemas.openxmlformats.org/officeDocument/2006/relationships/font" Target="fonts/font44.fntdata"/><Relationship Id="rId80" Type="http://schemas.openxmlformats.org/officeDocument/2006/relationships/font" Target="fonts/font45.fntdata"/><Relationship Id="rId81" Type="http://schemas.openxmlformats.org/officeDocument/2006/relationships/presProps" Target="presProps.xml"/><Relationship Id="rId82" Type="http://schemas.openxmlformats.org/officeDocument/2006/relationships/viewProps" Target="viewProps.xml"/><Relationship Id="rId83" Type="http://schemas.openxmlformats.org/officeDocument/2006/relationships/theme" Target="theme/theme1.xml"/><Relationship Id="rId84" Type="http://schemas.openxmlformats.org/officeDocument/2006/relationships/tableStyles" Target="tableStyles.xml"/><Relationship Id="rId85" Type="http://schemas.openxmlformats.org/officeDocument/2006/relationships/slide" Target="slides/slide31.xml"/><Relationship Id="rId86" Type="http://schemas.openxmlformats.org/officeDocument/2006/relationships/slide" Target="slides/slide32.xml"/><Relationship Id="rId87" Type="http://schemas.openxmlformats.org/officeDocument/2006/relationships/slide" Target="slides/slide33.xml"/><Relationship Id="rId88" Type="http://schemas.openxmlformats.org/officeDocument/2006/relationships/slide" Target="slides/slide34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10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13" name="Google Shape;713;p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10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10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17" name="Google Shape;717;p10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18" name="Google Shape;718;p10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19" name="Google Shape;719;p10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10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722" name="Google Shape;722;p10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10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25" name="Google Shape;725;p10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26" name="Google Shape;726;p10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0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729" name="Google Shape;729;p108"/>
          <p:cNvSpPr txBox="1"/>
          <p:nvPr/>
        </p:nvSpPr>
        <p:spPr>
          <a:xfrm>
            <a:off x="471675" y="4738975"/>
            <a:ext cx="1523400" cy="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2"/>
                </a:solidFill>
              </a:rPr>
              <a:t>Your Company Name</a:t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109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32" name="Google Shape;732;p10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56" name="Google Shape;56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" name="Google Shape;57;p14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14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title" idx="2" hasCustomPrompt="1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4" name="Google Shape;64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Google Shape;65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" name="Google Shape;66;p15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" name="Google Shape;67;p15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71" name="Google Shape;7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" name="Google Shape;7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" name="Google Shape;73;p16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subTitle" idx="1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ubTitle" idx="2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ubTitle" idx="3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4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0" name="Google Shape;80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" name="Google Shape;81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Google Shape;82;p17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85" name="Google Shape;8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subTitle" idx="1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subTitle" idx="2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91" name="Google Shape;91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" name="Google Shape;92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>
            <a:spLocks noGrp="1"/>
          </p:cNvSpPr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95" name="Google Shape;95;p2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2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20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20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2" name="Google Shape;102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Google Shape;103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Google Shape;104;p21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>
            <a:spLocks noGrp="1"/>
          </p:cNvSpPr>
          <p:nvPr>
            <p:ph type="body" idx="1"/>
          </p:nvPr>
        </p:nvSpPr>
        <p:spPr>
          <a:xfrm>
            <a:off x="713225" y="441927"/>
            <a:ext cx="3557100" cy="9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>
            <a:endParaRPr/>
          </a:p>
        </p:txBody>
      </p:sp>
      <p:cxnSp>
        <p:nvCxnSpPr>
          <p:cNvPr id="107" name="Google Shape;107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" name="Google Shape;108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Google Shape;109;p22"/>
          <p:cNvCxnSpPr/>
          <p:nvPr/>
        </p:nvCxnSpPr>
        <p:spPr>
          <a:xfrm rot="10800000" flipH="1">
            <a:off x="6144975" y="3103725"/>
            <a:ext cx="3118200" cy="22011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>
            <a:spLocks noGrp="1"/>
          </p:cNvSpPr>
          <p:nvPr>
            <p:ph type="title" hasCustomPrompt="1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2" name="Google Shape;112;p23"/>
          <p:cNvSpPr txBox="1">
            <a:spLocks noGrp="1"/>
          </p:cNvSpPr>
          <p:nvPr>
            <p:ph type="subTitle" idx="1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13" name="Google Shape;113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4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2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Google Shape;116;p2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5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21" name="Google Shape;121;p25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5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23" name="Google Shape;123;p25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title" idx="9" hasCustomPrompt="1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9" name="Google Shape;129;p25"/>
          <p:cNvSpPr txBox="1">
            <a:spLocks noGrp="1"/>
          </p:cNvSpPr>
          <p:nvPr>
            <p:ph type="title" idx="13" hasCustomPrompt="1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title" idx="14" hasCustomPrompt="1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25"/>
          <p:cNvSpPr txBox="1">
            <a:spLocks noGrp="1"/>
          </p:cNvSpPr>
          <p:nvPr>
            <p:ph type="title" idx="15" hasCustomPrompt="1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132" name="Google Shape;132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" name="Google Shape;133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title" idx="2" hasCustomPrompt="1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37" name="Google Shape;137;p26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title" idx="4" hasCustomPrompt="1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40" name="Google Shape;140;p26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title" idx="7" hasCustomPrompt="1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43" name="Google Shape;143;p26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title" idx="13" hasCustomPrompt="1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46" name="Google Shape;146;p26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title" idx="16" hasCustomPrompt="1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49" name="Google Shape;149;p26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title" idx="19" hasCustomPrompt="1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52" name="Google Shape;152;p26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6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54" name="Google Shape;154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" name="Google Shape;156;p2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2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>
            <a:spLocks noGrp="1"/>
          </p:cNvSpPr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60" name="Google Shape;160;p27"/>
          <p:cNvSpPr txBox="1">
            <a:spLocks noGrp="1"/>
          </p:cNvSpPr>
          <p:nvPr>
            <p:ph type="subTitle" idx="1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1" name="Google Shape;161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2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>
            <a:spLocks noGrp="1"/>
          </p:cNvSpPr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65" name="Google Shape;165;p28"/>
          <p:cNvSpPr txBox="1">
            <a:spLocks noGrp="1"/>
          </p:cNvSpPr>
          <p:nvPr>
            <p:ph type="subTitle" idx="1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6" name="Google Shape;166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" name="Google Shape;167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" name="Google Shape;168;p28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Google Shape;169;p28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3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>
            <a:spLocks noGrp="1"/>
          </p:cNvSpPr>
          <p:nvPr>
            <p:ph type="subTitle" idx="1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2" name="Google Shape;172;p29"/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73" name="Google Shape;173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" name="Google Shape;174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" name="Google Shape;175;p2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" name="Google Shape;176;p2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>
            <a:spLocks noGrp="1"/>
          </p:cNvSpPr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79" name="Google Shape;179;p30"/>
          <p:cNvSpPr txBox="1">
            <a:spLocks noGrp="1"/>
          </p:cNvSpPr>
          <p:nvPr>
            <p:ph type="subTitle" idx="1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80" name="Google Shape;180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4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>
            <a:spLocks noGrp="1"/>
          </p:cNvSpPr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84" name="Google Shape;184;p31"/>
          <p:cNvSpPr txBox="1">
            <a:spLocks noGrp="1"/>
          </p:cNvSpPr>
          <p:nvPr>
            <p:ph type="subTitle" idx="1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85" name="Google Shape;185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" name="Google Shape;187;p3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" name="Google Shape;188;p3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189;p31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31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5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>
            <a:spLocks noGrp="1"/>
          </p:cNvSpPr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3" name="Google Shape;193;p32"/>
          <p:cNvSpPr txBox="1">
            <a:spLocks noGrp="1"/>
          </p:cNvSpPr>
          <p:nvPr>
            <p:ph type="title" idx="2" hasCustomPrompt="1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94" name="Google Shape;194;p32"/>
          <p:cNvSpPr txBox="1">
            <a:spLocks noGrp="1"/>
          </p:cNvSpPr>
          <p:nvPr>
            <p:ph type="subTitle" idx="1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5" name="Google Shape;195;p32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196;p32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32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32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201" name="Google Shape;201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Google Shape;202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Google Shape;203;p33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6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" name="Google Shape;205;p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207;p3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3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Google Shape;209;p3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" name="Google Shape;210;p3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1" name="Google Shape;211;p3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7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>
            <a:spLocks noGrp="1"/>
          </p:cNvSpPr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35"/>
          <p:cNvSpPr txBox="1">
            <a:spLocks noGrp="1"/>
          </p:cNvSpPr>
          <p:nvPr>
            <p:ph type="subTitle" idx="1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15" name="Google Shape;215;p35"/>
          <p:cNvSpPr txBox="1">
            <a:spLocks noGrp="1"/>
          </p:cNvSpPr>
          <p:nvPr>
            <p:ph type="subTitle" idx="2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35"/>
          <p:cNvSpPr txBox="1">
            <a:spLocks noGrp="1"/>
          </p:cNvSpPr>
          <p:nvPr>
            <p:ph type="subTitle" idx="3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17" name="Google Shape;217;p35"/>
          <p:cNvSpPr txBox="1">
            <a:spLocks noGrp="1"/>
          </p:cNvSpPr>
          <p:nvPr>
            <p:ph type="subTitle" idx="4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35"/>
          <p:cNvSpPr txBox="1">
            <a:spLocks noGrp="1"/>
          </p:cNvSpPr>
          <p:nvPr>
            <p:ph type="subTitle" idx="5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19" name="Google Shape;219;p35"/>
          <p:cNvSpPr txBox="1">
            <a:spLocks noGrp="1"/>
          </p:cNvSpPr>
          <p:nvPr>
            <p:ph type="subTitle" idx="6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35"/>
          <p:cNvSpPr txBox="1">
            <a:spLocks noGrp="1"/>
          </p:cNvSpPr>
          <p:nvPr>
            <p:ph type="subTitle" idx="7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21" name="Google Shape;221;p35"/>
          <p:cNvSpPr txBox="1">
            <a:spLocks noGrp="1"/>
          </p:cNvSpPr>
          <p:nvPr>
            <p:ph type="subTitle" idx="8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22" name="Google Shape;222;p3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Google Shape;223;p3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8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5" name="Google Shape;225;p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" name="Google Shape;226;p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" name="Google Shape;227;p3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" name="Google Shape;228;p3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9" name="Google Shape;229;p36"/>
          <p:cNvSpPr txBox="1">
            <a:spLocks noGrp="1"/>
          </p:cNvSpPr>
          <p:nvPr>
            <p:ph type="body" idx="1"/>
          </p:nvPr>
        </p:nvSpPr>
        <p:spPr>
          <a:xfrm>
            <a:off x="5547900" y="3007750"/>
            <a:ext cx="2883000" cy="15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CUSTOM_19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>
            <a:spLocks noGrp="1"/>
          </p:cNvSpPr>
          <p:nvPr>
            <p:ph type="title" hasCustomPrompt="1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2" name="Google Shape;232;p37"/>
          <p:cNvSpPr txBox="1">
            <a:spLocks noGrp="1"/>
          </p:cNvSpPr>
          <p:nvPr>
            <p:ph type="subTitle" idx="1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233" name="Google Shape;233;p3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3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Google Shape;235;p3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3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>
            <a:spLocks noGrp="1"/>
          </p:cNvSpPr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9" name="Google Shape;239;p38"/>
          <p:cNvSpPr txBox="1">
            <a:spLocks noGrp="1"/>
          </p:cNvSpPr>
          <p:nvPr>
            <p:ph type="title" idx="2" hasCustomPrompt="1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240" name="Google Shape;240;p38"/>
          <p:cNvSpPr txBox="1">
            <a:spLocks noGrp="1"/>
          </p:cNvSpPr>
          <p:nvPr>
            <p:ph type="subTitle" idx="1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41" name="Google Shape;241;p3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" name="Google Shape;242;p3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3" name="Google Shape;243;p38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20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>
            <a:spLocks noGrp="1"/>
          </p:cNvSpPr>
          <p:nvPr>
            <p:ph type="title"/>
          </p:nvPr>
        </p:nvSpPr>
        <p:spPr>
          <a:xfrm>
            <a:off x="4373850" y="944250"/>
            <a:ext cx="24753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6" name="Google Shape;246;p39"/>
          <p:cNvSpPr txBox="1">
            <a:spLocks noGrp="1"/>
          </p:cNvSpPr>
          <p:nvPr>
            <p:ph type="title" idx="2" hasCustomPrompt="1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247" name="Google Shape;247;p39"/>
          <p:cNvSpPr txBox="1">
            <a:spLocks noGrp="1"/>
          </p:cNvSpPr>
          <p:nvPr>
            <p:ph type="subTitle" idx="1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48" name="Google Shape;248;p3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3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" name="Google Shape;250;p3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3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2" name="Google Shape;252;p3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3" name="Google Shape;253;p3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_1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>
            <a:spLocks noGrp="1"/>
          </p:cNvSpPr>
          <p:nvPr>
            <p:ph type="title"/>
          </p:nvPr>
        </p:nvSpPr>
        <p:spPr>
          <a:xfrm>
            <a:off x="1043725" y="922567"/>
            <a:ext cx="3123000" cy="22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40"/>
          <p:cNvSpPr txBox="1">
            <a:spLocks noGrp="1"/>
          </p:cNvSpPr>
          <p:nvPr>
            <p:ph type="subTitle" idx="1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57" name="Google Shape;257;p4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8" name="Google Shape;258;p4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" name="Google Shape;259;p40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1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1"/>
          <p:cNvSpPr txBox="1">
            <a:spLocks noGrp="1"/>
          </p:cNvSpPr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41"/>
          <p:cNvSpPr txBox="1">
            <a:spLocks noGrp="1"/>
          </p:cNvSpPr>
          <p:nvPr>
            <p:ph type="subTitle" idx="1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63" name="Google Shape;263;p4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4" name="Google Shape;264;p4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5" name="Google Shape;265;p4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" name="Google Shape;266;p4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Google Shape;267;p41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" name="Google Shape;268;p41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2"/>
          <p:cNvSpPr txBox="1">
            <a:spLocks noGrp="1"/>
          </p:cNvSpPr>
          <p:nvPr>
            <p:ph type="subTitle" idx="1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1" name="Google Shape;271;p42"/>
          <p:cNvSpPr txBox="1">
            <a:spLocks noGrp="1"/>
          </p:cNvSpPr>
          <p:nvPr>
            <p:ph type="subTitle" idx="2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42"/>
          <p:cNvSpPr txBox="1">
            <a:spLocks noGrp="1"/>
          </p:cNvSpPr>
          <p:nvPr>
            <p:ph type="subTitle" idx="3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3" name="Google Shape;273;p42"/>
          <p:cNvSpPr txBox="1">
            <a:spLocks noGrp="1"/>
          </p:cNvSpPr>
          <p:nvPr>
            <p:ph type="subTitle" idx="4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42"/>
          <p:cNvSpPr txBox="1">
            <a:spLocks noGrp="1"/>
          </p:cNvSpPr>
          <p:nvPr>
            <p:ph type="subTitle" idx="5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5" name="Google Shape;275;p42"/>
          <p:cNvSpPr txBox="1">
            <a:spLocks noGrp="1"/>
          </p:cNvSpPr>
          <p:nvPr>
            <p:ph type="subTitle" idx="6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4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77" name="Google Shape;277;p4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8" name="Google Shape;278;p4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2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3"/>
          <p:cNvSpPr txBox="1">
            <a:spLocks noGrp="1"/>
          </p:cNvSpPr>
          <p:nvPr>
            <p:ph type="subTitle" idx="1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81" name="Google Shape;281;p43"/>
          <p:cNvSpPr txBox="1">
            <a:spLocks noGrp="1"/>
          </p:cNvSpPr>
          <p:nvPr>
            <p:ph type="subTitle" idx="2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43"/>
          <p:cNvSpPr txBox="1">
            <a:spLocks noGrp="1"/>
          </p:cNvSpPr>
          <p:nvPr>
            <p:ph type="subTitle" idx="3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83" name="Google Shape;283;p43"/>
          <p:cNvSpPr txBox="1">
            <a:spLocks noGrp="1"/>
          </p:cNvSpPr>
          <p:nvPr>
            <p:ph type="subTitle" idx="4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43"/>
          <p:cNvSpPr txBox="1">
            <a:spLocks noGrp="1"/>
          </p:cNvSpPr>
          <p:nvPr>
            <p:ph type="subTitle" idx="5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85" name="Google Shape;285;p43"/>
          <p:cNvSpPr txBox="1">
            <a:spLocks noGrp="1"/>
          </p:cNvSpPr>
          <p:nvPr>
            <p:ph type="subTitle" idx="6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43"/>
          <p:cNvSpPr txBox="1">
            <a:spLocks noGrp="1"/>
          </p:cNvSpPr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287" name="Google Shape;287;p43"/>
          <p:cNvSpPr txBox="1">
            <a:spLocks noGrp="1"/>
          </p:cNvSpPr>
          <p:nvPr>
            <p:ph type="subTitle" idx="7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88" name="Google Shape;288;p43"/>
          <p:cNvSpPr txBox="1">
            <a:spLocks noGrp="1"/>
          </p:cNvSpPr>
          <p:nvPr>
            <p:ph type="subTitle" idx="8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43"/>
          <p:cNvSpPr txBox="1">
            <a:spLocks noGrp="1"/>
          </p:cNvSpPr>
          <p:nvPr>
            <p:ph type="subTitle" idx="9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90" name="Google Shape;290;p43"/>
          <p:cNvSpPr txBox="1">
            <a:spLocks noGrp="1"/>
          </p:cNvSpPr>
          <p:nvPr>
            <p:ph type="subTitle" idx="13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43"/>
          <p:cNvSpPr txBox="1">
            <a:spLocks noGrp="1"/>
          </p:cNvSpPr>
          <p:nvPr>
            <p:ph type="subTitle" idx="14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92" name="Google Shape;292;p43"/>
          <p:cNvSpPr txBox="1">
            <a:spLocks noGrp="1"/>
          </p:cNvSpPr>
          <p:nvPr>
            <p:ph type="subTitle" idx="15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93" name="Google Shape;293;p4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4" name="Google Shape;294;p4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5" name="Google Shape;295;p4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6" name="Google Shape;296;p4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 -">
  <p:cSld name="CUSTOM_32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4"/>
          <p:cNvSpPr txBox="1">
            <a:spLocks noGrp="1"/>
          </p:cNvSpPr>
          <p:nvPr>
            <p:ph type="subTitle" idx="1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99" name="Google Shape;299;p44"/>
          <p:cNvSpPr txBox="1">
            <a:spLocks noGrp="1"/>
          </p:cNvSpPr>
          <p:nvPr>
            <p:ph type="subTitle" idx="2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44"/>
          <p:cNvSpPr txBox="1">
            <a:spLocks noGrp="1"/>
          </p:cNvSpPr>
          <p:nvPr>
            <p:ph type="subTitle" idx="3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1" name="Google Shape;301;p44"/>
          <p:cNvSpPr txBox="1">
            <a:spLocks noGrp="1"/>
          </p:cNvSpPr>
          <p:nvPr>
            <p:ph type="subTitle" idx="4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44"/>
          <p:cNvSpPr txBox="1">
            <a:spLocks noGrp="1"/>
          </p:cNvSpPr>
          <p:nvPr>
            <p:ph type="subTitle" idx="5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3" name="Google Shape;303;p44"/>
          <p:cNvSpPr txBox="1">
            <a:spLocks noGrp="1"/>
          </p:cNvSpPr>
          <p:nvPr>
            <p:ph type="subTitle" idx="6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44"/>
          <p:cNvSpPr txBox="1">
            <a:spLocks noGrp="1"/>
          </p:cNvSpPr>
          <p:nvPr>
            <p:ph type="subTitle" idx="7"/>
          </p:nvPr>
        </p:nvSpPr>
        <p:spPr>
          <a:xfrm>
            <a:off x="3414050" y="34533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5" name="Google Shape;305;p44"/>
          <p:cNvSpPr txBox="1">
            <a:spLocks noGrp="1"/>
          </p:cNvSpPr>
          <p:nvPr>
            <p:ph type="subTitle" idx="8"/>
          </p:nvPr>
        </p:nvSpPr>
        <p:spPr>
          <a:xfrm>
            <a:off x="3564200" y="38695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44"/>
          <p:cNvSpPr txBox="1">
            <a:spLocks noGrp="1"/>
          </p:cNvSpPr>
          <p:nvPr>
            <p:ph type="subTitle" idx="9"/>
          </p:nvPr>
        </p:nvSpPr>
        <p:spPr>
          <a:xfrm>
            <a:off x="705725" y="34533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7" name="Google Shape;307;p44"/>
          <p:cNvSpPr txBox="1">
            <a:spLocks noGrp="1"/>
          </p:cNvSpPr>
          <p:nvPr>
            <p:ph type="subTitle" idx="13"/>
          </p:nvPr>
        </p:nvSpPr>
        <p:spPr>
          <a:xfrm>
            <a:off x="855875" y="38695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44"/>
          <p:cNvSpPr txBox="1">
            <a:spLocks noGrp="1"/>
          </p:cNvSpPr>
          <p:nvPr>
            <p:ph type="subTitle" idx="14"/>
          </p:nvPr>
        </p:nvSpPr>
        <p:spPr>
          <a:xfrm>
            <a:off x="6122325" y="34533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9" name="Google Shape;309;p44"/>
          <p:cNvSpPr txBox="1">
            <a:spLocks noGrp="1"/>
          </p:cNvSpPr>
          <p:nvPr>
            <p:ph type="subTitle" idx="15"/>
          </p:nvPr>
        </p:nvSpPr>
        <p:spPr>
          <a:xfrm>
            <a:off x="6272475" y="38695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4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11" name="Google Shape;311;p4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2" name="Google Shape;312;p4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33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5"/>
          <p:cNvSpPr txBox="1">
            <a:spLocks noGrp="1"/>
          </p:cNvSpPr>
          <p:nvPr>
            <p:ph type="subTitle" idx="1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15" name="Google Shape;315;p45"/>
          <p:cNvSpPr txBox="1">
            <a:spLocks noGrp="1"/>
          </p:cNvSpPr>
          <p:nvPr>
            <p:ph type="subTitle" idx="2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45"/>
          <p:cNvSpPr txBox="1">
            <a:spLocks noGrp="1"/>
          </p:cNvSpPr>
          <p:nvPr>
            <p:ph type="subTitle" idx="3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17" name="Google Shape;317;p45"/>
          <p:cNvSpPr txBox="1">
            <a:spLocks noGrp="1"/>
          </p:cNvSpPr>
          <p:nvPr>
            <p:ph type="subTitle" idx="4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45"/>
          <p:cNvSpPr txBox="1">
            <a:spLocks noGrp="1"/>
          </p:cNvSpPr>
          <p:nvPr>
            <p:ph type="subTitle" idx="5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19" name="Google Shape;319;p45"/>
          <p:cNvSpPr txBox="1">
            <a:spLocks noGrp="1"/>
          </p:cNvSpPr>
          <p:nvPr>
            <p:ph type="subTitle" idx="6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45"/>
          <p:cNvSpPr txBox="1">
            <a:spLocks noGrp="1"/>
          </p:cNvSpPr>
          <p:nvPr>
            <p:ph type="subTitle" idx="7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21" name="Google Shape;321;p45"/>
          <p:cNvSpPr txBox="1">
            <a:spLocks noGrp="1"/>
          </p:cNvSpPr>
          <p:nvPr>
            <p:ph type="subTitle" idx="8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45"/>
          <p:cNvSpPr txBox="1">
            <a:spLocks noGrp="1"/>
          </p:cNvSpPr>
          <p:nvPr>
            <p:ph type="subTitle" idx="9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23" name="Google Shape;323;p45"/>
          <p:cNvSpPr txBox="1">
            <a:spLocks noGrp="1"/>
          </p:cNvSpPr>
          <p:nvPr>
            <p:ph type="subTitle" idx="13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45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25" name="Google Shape;325;p4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6" name="Google Shape;326;p4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7" name="Google Shape;327;p4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8" name="Google Shape;328;p4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34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6"/>
          <p:cNvSpPr txBox="1">
            <a:spLocks noGrp="1"/>
          </p:cNvSpPr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331" name="Google Shape;331;p4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2" name="Google Shape;332;p4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3" name="Google Shape;333;p4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4" name="Google Shape;334;p4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5" name="Google Shape;335;p4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6" name="Google Shape;336;p4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3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7"/>
          <p:cNvSpPr txBox="1">
            <a:spLocks noGrp="1"/>
          </p:cNvSpPr>
          <p:nvPr>
            <p:ph type="subTitle" idx="1"/>
          </p:nvPr>
        </p:nvSpPr>
        <p:spPr>
          <a:xfrm>
            <a:off x="4916850" y="1894200"/>
            <a:ext cx="23160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39" name="Google Shape;339;p47"/>
          <p:cNvSpPr txBox="1">
            <a:spLocks noGrp="1"/>
          </p:cNvSpPr>
          <p:nvPr>
            <p:ph type="subTitle" idx="2"/>
          </p:nvPr>
        </p:nvSpPr>
        <p:spPr>
          <a:xfrm>
            <a:off x="5058900" y="229647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47"/>
          <p:cNvSpPr txBox="1">
            <a:spLocks noGrp="1"/>
          </p:cNvSpPr>
          <p:nvPr>
            <p:ph type="subTitle" idx="3"/>
          </p:nvPr>
        </p:nvSpPr>
        <p:spPr>
          <a:xfrm>
            <a:off x="1911150" y="1894200"/>
            <a:ext cx="23160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1" name="Google Shape;341;p47"/>
          <p:cNvSpPr txBox="1">
            <a:spLocks noGrp="1"/>
          </p:cNvSpPr>
          <p:nvPr>
            <p:ph type="subTitle" idx="4"/>
          </p:nvPr>
        </p:nvSpPr>
        <p:spPr>
          <a:xfrm>
            <a:off x="2053300" y="229647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47"/>
          <p:cNvSpPr txBox="1">
            <a:spLocks noGrp="1"/>
          </p:cNvSpPr>
          <p:nvPr>
            <p:ph type="subTitle" idx="5"/>
          </p:nvPr>
        </p:nvSpPr>
        <p:spPr>
          <a:xfrm>
            <a:off x="4916850" y="3528902"/>
            <a:ext cx="23160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3" name="Google Shape;343;p47"/>
          <p:cNvSpPr txBox="1">
            <a:spLocks noGrp="1"/>
          </p:cNvSpPr>
          <p:nvPr>
            <p:ph type="subTitle" idx="6"/>
          </p:nvPr>
        </p:nvSpPr>
        <p:spPr>
          <a:xfrm>
            <a:off x="5058900" y="392373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47"/>
          <p:cNvSpPr txBox="1">
            <a:spLocks noGrp="1"/>
          </p:cNvSpPr>
          <p:nvPr>
            <p:ph type="subTitle" idx="7"/>
          </p:nvPr>
        </p:nvSpPr>
        <p:spPr>
          <a:xfrm>
            <a:off x="1911150" y="3528902"/>
            <a:ext cx="23160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5" name="Google Shape;345;p47"/>
          <p:cNvSpPr txBox="1">
            <a:spLocks noGrp="1"/>
          </p:cNvSpPr>
          <p:nvPr>
            <p:ph type="subTitle" idx="8"/>
          </p:nvPr>
        </p:nvSpPr>
        <p:spPr>
          <a:xfrm>
            <a:off x="2053200" y="392373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4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47" name="Google Shape;347;p4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8" name="Google Shape;348;p4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36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8"/>
          <p:cNvSpPr txBox="1">
            <a:spLocks noGrp="1"/>
          </p:cNvSpPr>
          <p:nvPr>
            <p:ph type="subTitle" idx="1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51" name="Google Shape;351;p48"/>
          <p:cNvSpPr txBox="1">
            <a:spLocks noGrp="1"/>
          </p:cNvSpPr>
          <p:nvPr>
            <p:ph type="subTitle" idx="2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48"/>
          <p:cNvSpPr txBox="1">
            <a:spLocks noGrp="1"/>
          </p:cNvSpPr>
          <p:nvPr>
            <p:ph type="subTitle" idx="3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53" name="Google Shape;353;p48"/>
          <p:cNvSpPr txBox="1">
            <a:spLocks noGrp="1"/>
          </p:cNvSpPr>
          <p:nvPr>
            <p:ph type="subTitle" idx="4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48"/>
          <p:cNvSpPr txBox="1">
            <a:spLocks noGrp="1"/>
          </p:cNvSpPr>
          <p:nvPr>
            <p:ph type="subTitle" idx="5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55" name="Google Shape;355;p48"/>
          <p:cNvSpPr txBox="1">
            <a:spLocks noGrp="1"/>
          </p:cNvSpPr>
          <p:nvPr>
            <p:ph type="subTitle" idx="6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4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57" name="Google Shape;357;p4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8" name="Google Shape;358;p4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9" name="Google Shape;359;p48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CUSTOM_23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1" name="Google Shape;361;p4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2" name="Google Shape;362;p4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3" name="Google Shape;363;p4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4" name="Google Shape;364;p4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5" name="Google Shape;365;p4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" name="Google Shape;366;p4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7" name="Google Shape;367;p49"/>
          <p:cNvSpPr txBox="1">
            <a:spLocks noGrp="1"/>
          </p:cNvSpPr>
          <p:nvPr>
            <p:ph type="title"/>
          </p:nvPr>
        </p:nvSpPr>
        <p:spPr>
          <a:xfrm>
            <a:off x="2780100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49"/>
          <p:cNvSpPr txBox="1">
            <a:spLocks noGrp="1"/>
          </p:cNvSpPr>
          <p:nvPr>
            <p:ph type="subTitle" idx="1"/>
          </p:nvPr>
        </p:nvSpPr>
        <p:spPr>
          <a:xfrm>
            <a:off x="5306650" y="17101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69" name="Google Shape;369;p49"/>
          <p:cNvSpPr txBox="1">
            <a:spLocks noGrp="1"/>
          </p:cNvSpPr>
          <p:nvPr>
            <p:ph type="subTitle" idx="2"/>
          </p:nvPr>
        </p:nvSpPr>
        <p:spPr>
          <a:xfrm>
            <a:off x="5306650" y="21112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49"/>
          <p:cNvSpPr txBox="1">
            <a:spLocks noGrp="1"/>
          </p:cNvSpPr>
          <p:nvPr>
            <p:ph type="subTitle" idx="3"/>
          </p:nvPr>
        </p:nvSpPr>
        <p:spPr>
          <a:xfrm>
            <a:off x="1351250" y="17101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71" name="Google Shape;371;p49"/>
          <p:cNvSpPr txBox="1">
            <a:spLocks noGrp="1"/>
          </p:cNvSpPr>
          <p:nvPr>
            <p:ph type="subTitle" idx="4"/>
          </p:nvPr>
        </p:nvSpPr>
        <p:spPr>
          <a:xfrm>
            <a:off x="1351250" y="21112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49"/>
          <p:cNvSpPr txBox="1">
            <a:spLocks noGrp="1"/>
          </p:cNvSpPr>
          <p:nvPr>
            <p:ph type="subTitle" idx="5"/>
          </p:nvPr>
        </p:nvSpPr>
        <p:spPr>
          <a:xfrm>
            <a:off x="5306650" y="3552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73" name="Google Shape;373;p49"/>
          <p:cNvSpPr txBox="1">
            <a:spLocks noGrp="1"/>
          </p:cNvSpPr>
          <p:nvPr>
            <p:ph type="subTitle" idx="6"/>
          </p:nvPr>
        </p:nvSpPr>
        <p:spPr>
          <a:xfrm>
            <a:off x="5306650" y="3946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49"/>
          <p:cNvSpPr txBox="1">
            <a:spLocks noGrp="1"/>
          </p:cNvSpPr>
          <p:nvPr>
            <p:ph type="subTitle" idx="7"/>
          </p:nvPr>
        </p:nvSpPr>
        <p:spPr>
          <a:xfrm>
            <a:off x="1351250" y="3552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75" name="Google Shape;375;p49"/>
          <p:cNvSpPr txBox="1">
            <a:spLocks noGrp="1"/>
          </p:cNvSpPr>
          <p:nvPr>
            <p:ph type="subTitle" idx="8"/>
          </p:nvPr>
        </p:nvSpPr>
        <p:spPr>
          <a:xfrm>
            <a:off x="1351300" y="3946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49"/>
          <p:cNvSpPr txBox="1">
            <a:spLocks noGrp="1"/>
          </p:cNvSpPr>
          <p:nvPr>
            <p:ph type="title" idx="9" hasCustomPrompt="1"/>
          </p:nvPr>
        </p:nvSpPr>
        <p:spPr>
          <a:xfrm>
            <a:off x="1351250" y="1131425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49"/>
          <p:cNvSpPr txBox="1">
            <a:spLocks noGrp="1"/>
          </p:cNvSpPr>
          <p:nvPr>
            <p:ph type="title" idx="13" hasCustomPrompt="1"/>
          </p:nvPr>
        </p:nvSpPr>
        <p:spPr>
          <a:xfrm>
            <a:off x="5306650" y="1131425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8" name="Google Shape;378;p49"/>
          <p:cNvSpPr txBox="1">
            <a:spLocks noGrp="1"/>
          </p:cNvSpPr>
          <p:nvPr>
            <p:ph type="title" idx="14" hasCustomPrompt="1"/>
          </p:nvPr>
        </p:nvSpPr>
        <p:spPr>
          <a:xfrm>
            <a:off x="1351300" y="2964563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9" name="Google Shape;379;p49"/>
          <p:cNvSpPr txBox="1">
            <a:spLocks noGrp="1"/>
          </p:cNvSpPr>
          <p:nvPr>
            <p:ph type="title" idx="15" hasCustomPrompt="1"/>
          </p:nvPr>
        </p:nvSpPr>
        <p:spPr>
          <a:xfrm>
            <a:off x="5306650" y="2964563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4_2_1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0"/>
          <p:cNvSpPr txBox="1">
            <a:spLocks noGrp="1"/>
          </p:cNvSpPr>
          <p:nvPr>
            <p:ph type="subTitle" idx="1"/>
          </p:nvPr>
        </p:nvSpPr>
        <p:spPr>
          <a:xfrm>
            <a:off x="3718325" y="3294199"/>
            <a:ext cx="16428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82" name="Google Shape;382;p50"/>
          <p:cNvSpPr txBox="1">
            <a:spLocks noGrp="1"/>
          </p:cNvSpPr>
          <p:nvPr>
            <p:ph type="subTitle" idx="2"/>
          </p:nvPr>
        </p:nvSpPr>
        <p:spPr>
          <a:xfrm>
            <a:off x="3617675" y="3703897"/>
            <a:ext cx="184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83" name="Google Shape;383;p50"/>
          <p:cNvSpPr txBox="1">
            <a:spLocks noGrp="1"/>
          </p:cNvSpPr>
          <p:nvPr>
            <p:ph type="subTitle" idx="3"/>
          </p:nvPr>
        </p:nvSpPr>
        <p:spPr>
          <a:xfrm>
            <a:off x="1328025" y="3294199"/>
            <a:ext cx="16428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84" name="Google Shape;384;p50"/>
          <p:cNvSpPr txBox="1">
            <a:spLocks noGrp="1"/>
          </p:cNvSpPr>
          <p:nvPr>
            <p:ph type="subTitle" idx="4"/>
          </p:nvPr>
        </p:nvSpPr>
        <p:spPr>
          <a:xfrm>
            <a:off x="1227426" y="3703897"/>
            <a:ext cx="184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85" name="Google Shape;385;p50"/>
          <p:cNvSpPr txBox="1">
            <a:spLocks noGrp="1"/>
          </p:cNvSpPr>
          <p:nvPr>
            <p:ph type="subTitle" idx="5"/>
          </p:nvPr>
        </p:nvSpPr>
        <p:spPr>
          <a:xfrm>
            <a:off x="6108550" y="3294199"/>
            <a:ext cx="16431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86" name="Google Shape;386;p50"/>
          <p:cNvSpPr txBox="1">
            <a:spLocks noGrp="1"/>
          </p:cNvSpPr>
          <p:nvPr>
            <p:ph type="subTitle" idx="6"/>
          </p:nvPr>
        </p:nvSpPr>
        <p:spPr>
          <a:xfrm>
            <a:off x="6008050" y="3703897"/>
            <a:ext cx="184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87" name="Google Shape;387;p5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88" name="Google Shape;388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9" name="Google Shape;389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CUSTOM_5"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1"/>
          <p:cNvSpPr txBox="1">
            <a:spLocks noGrp="1"/>
          </p:cNvSpPr>
          <p:nvPr>
            <p:ph type="subTitle" idx="1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92" name="Google Shape;392;p51"/>
          <p:cNvSpPr txBox="1">
            <a:spLocks noGrp="1"/>
          </p:cNvSpPr>
          <p:nvPr>
            <p:ph type="subTitle" idx="2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51"/>
          <p:cNvSpPr txBox="1">
            <a:spLocks noGrp="1"/>
          </p:cNvSpPr>
          <p:nvPr>
            <p:ph type="subTitle" idx="3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94" name="Google Shape;394;p51"/>
          <p:cNvSpPr txBox="1">
            <a:spLocks noGrp="1"/>
          </p:cNvSpPr>
          <p:nvPr>
            <p:ph type="subTitle" idx="4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51"/>
          <p:cNvSpPr txBox="1">
            <a:spLocks noGrp="1"/>
          </p:cNvSpPr>
          <p:nvPr>
            <p:ph type="subTitle" idx="5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96" name="Google Shape;396;p51"/>
          <p:cNvSpPr txBox="1">
            <a:spLocks noGrp="1"/>
          </p:cNvSpPr>
          <p:nvPr>
            <p:ph type="subTitle" idx="6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51"/>
          <p:cNvSpPr txBox="1">
            <a:spLocks noGrp="1"/>
          </p:cNvSpPr>
          <p:nvPr>
            <p:ph type="subTitle" idx="7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98" name="Google Shape;398;p51"/>
          <p:cNvSpPr txBox="1">
            <a:spLocks noGrp="1"/>
          </p:cNvSpPr>
          <p:nvPr>
            <p:ph type="subTitle" idx="8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5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400" name="Google Shape;400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1" name="Google Shape;401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26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3" name="Google Shape;403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" name="Google Shape;404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5" name="Google Shape;405;p5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6" name="Google Shape;406;p5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" name="Google Shape;407;p5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8" name="Google Shape;408;p5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9" name="Google Shape;409;p52"/>
          <p:cNvSpPr txBox="1">
            <a:spLocks noGrp="1"/>
          </p:cNvSpPr>
          <p:nvPr>
            <p:ph type="subTitle" idx="1"/>
          </p:nvPr>
        </p:nvSpPr>
        <p:spPr>
          <a:xfrm>
            <a:off x="728750" y="1112872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10" name="Google Shape;410;p52"/>
          <p:cNvSpPr txBox="1">
            <a:spLocks noGrp="1"/>
          </p:cNvSpPr>
          <p:nvPr>
            <p:ph type="subTitle" idx="2"/>
          </p:nvPr>
        </p:nvSpPr>
        <p:spPr>
          <a:xfrm>
            <a:off x="728762" y="1515149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52"/>
          <p:cNvSpPr txBox="1">
            <a:spLocks noGrp="1"/>
          </p:cNvSpPr>
          <p:nvPr>
            <p:ph type="subTitle" idx="3"/>
          </p:nvPr>
        </p:nvSpPr>
        <p:spPr>
          <a:xfrm>
            <a:off x="728750" y="2036386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12" name="Google Shape;412;p52"/>
          <p:cNvSpPr txBox="1">
            <a:spLocks noGrp="1"/>
          </p:cNvSpPr>
          <p:nvPr>
            <p:ph type="subTitle" idx="4"/>
          </p:nvPr>
        </p:nvSpPr>
        <p:spPr>
          <a:xfrm>
            <a:off x="728762" y="2445160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3" name="Google Shape;413;p52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414" name="Google Shape;414;p52"/>
          <p:cNvSpPr txBox="1">
            <a:spLocks noGrp="1"/>
          </p:cNvSpPr>
          <p:nvPr>
            <p:ph type="subTitle" idx="5"/>
          </p:nvPr>
        </p:nvSpPr>
        <p:spPr>
          <a:xfrm>
            <a:off x="728750" y="2997225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15" name="Google Shape;415;p52"/>
          <p:cNvSpPr txBox="1">
            <a:spLocks noGrp="1"/>
          </p:cNvSpPr>
          <p:nvPr>
            <p:ph type="subTitle" idx="6"/>
          </p:nvPr>
        </p:nvSpPr>
        <p:spPr>
          <a:xfrm>
            <a:off x="728762" y="3405999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6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3"/>
          <p:cNvSpPr txBox="1">
            <a:spLocks noGrp="1"/>
          </p:cNvSpPr>
          <p:nvPr>
            <p:ph type="title" hasCustomPrompt="1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418" name="Google Shape;418;p53"/>
          <p:cNvSpPr txBox="1">
            <a:spLocks noGrp="1"/>
          </p:cNvSpPr>
          <p:nvPr>
            <p:ph type="subTitle" idx="1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53"/>
          <p:cNvSpPr txBox="1">
            <a:spLocks noGrp="1"/>
          </p:cNvSpPr>
          <p:nvPr>
            <p:ph type="title" idx="2" hasCustomPrompt="1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420" name="Google Shape;420;p53"/>
          <p:cNvSpPr txBox="1">
            <a:spLocks noGrp="1"/>
          </p:cNvSpPr>
          <p:nvPr>
            <p:ph type="subTitle" idx="3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53"/>
          <p:cNvSpPr txBox="1">
            <a:spLocks noGrp="1"/>
          </p:cNvSpPr>
          <p:nvPr>
            <p:ph type="title" idx="4" hasCustomPrompt="1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422" name="Google Shape;422;p53"/>
          <p:cNvSpPr txBox="1">
            <a:spLocks noGrp="1"/>
          </p:cNvSpPr>
          <p:nvPr>
            <p:ph type="subTitle" idx="5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23" name="Google Shape;423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4" name="Google Shape;424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28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4"/>
          <p:cNvSpPr txBox="1">
            <a:spLocks noGrp="1"/>
          </p:cNvSpPr>
          <p:nvPr>
            <p:ph type="subTitle" idx="1"/>
          </p:nvPr>
        </p:nvSpPr>
        <p:spPr>
          <a:xfrm>
            <a:off x="5700609" y="2084269"/>
            <a:ext cx="27645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27" name="Google Shape;427;p54"/>
          <p:cNvSpPr txBox="1">
            <a:spLocks noGrp="1"/>
          </p:cNvSpPr>
          <p:nvPr>
            <p:ph type="subTitle" idx="2"/>
          </p:nvPr>
        </p:nvSpPr>
        <p:spPr>
          <a:xfrm>
            <a:off x="5700621" y="2486544"/>
            <a:ext cx="276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54"/>
          <p:cNvSpPr txBox="1">
            <a:spLocks noGrp="1"/>
          </p:cNvSpPr>
          <p:nvPr>
            <p:ph type="subTitle" idx="3"/>
          </p:nvPr>
        </p:nvSpPr>
        <p:spPr>
          <a:xfrm>
            <a:off x="1973988" y="902134"/>
            <a:ext cx="27645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29" name="Google Shape;429;p54"/>
          <p:cNvSpPr txBox="1">
            <a:spLocks noGrp="1"/>
          </p:cNvSpPr>
          <p:nvPr>
            <p:ph type="subTitle" idx="4"/>
          </p:nvPr>
        </p:nvSpPr>
        <p:spPr>
          <a:xfrm>
            <a:off x="1973988" y="1304410"/>
            <a:ext cx="276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54"/>
          <p:cNvSpPr txBox="1">
            <a:spLocks noGrp="1"/>
          </p:cNvSpPr>
          <p:nvPr>
            <p:ph type="subTitle" idx="5"/>
          </p:nvPr>
        </p:nvSpPr>
        <p:spPr>
          <a:xfrm>
            <a:off x="1973988" y="3290875"/>
            <a:ext cx="27645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31" name="Google Shape;431;p54"/>
          <p:cNvSpPr txBox="1">
            <a:spLocks noGrp="1"/>
          </p:cNvSpPr>
          <p:nvPr>
            <p:ph type="subTitle" idx="6"/>
          </p:nvPr>
        </p:nvSpPr>
        <p:spPr>
          <a:xfrm>
            <a:off x="1973988" y="3699649"/>
            <a:ext cx="276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32" name="Google Shape;432;p5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3" name="Google Shape;433;p5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4" name="Google Shape;434;p5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5" name="Google Shape;435;p5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6" name="Google Shape;436;p5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7" name="Google Shape;437;p54"/>
          <p:cNvSpPr txBox="1">
            <a:spLocks noGrp="1"/>
          </p:cNvSpPr>
          <p:nvPr>
            <p:ph type="title" hasCustomPrompt="1"/>
          </p:nvPr>
        </p:nvSpPr>
        <p:spPr>
          <a:xfrm>
            <a:off x="733000" y="1114450"/>
            <a:ext cx="11181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438" name="Google Shape;438;p54"/>
          <p:cNvSpPr txBox="1">
            <a:spLocks noGrp="1"/>
          </p:cNvSpPr>
          <p:nvPr>
            <p:ph type="title" idx="7" hasCustomPrompt="1"/>
          </p:nvPr>
        </p:nvSpPr>
        <p:spPr>
          <a:xfrm>
            <a:off x="733000" y="3503175"/>
            <a:ext cx="11181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439" name="Google Shape;439;p54"/>
          <p:cNvSpPr txBox="1">
            <a:spLocks noGrp="1"/>
          </p:cNvSpPr>
          <p:nvPr>
            <p:ph type="title" idx="8" hasCustomPrompt="1"/>
          </p:nvPr>
        </p:nvSpPr>
        <p:spPr>
          <a:xfrm>
            <a:off x="4441002" y="2276488"/>
            <a:ext cx="11181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7_1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5"/>
          <p:cNvSpPr txBox="1">
            <a:spLocks noGrp="1"/>
          </p:cNvSpPr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55"/>
          <p:cNvSpPr txBox="1">
            <a:spLocks noGrp="1"/>
          </p:cNvSpPr>
          <p:nvPr>
            <p:ph type="subTitle" idx="1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43" name="Google Shape;443;p5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4" name="Google Shape;444;p5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7_2"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6"/>
          <p:cNvSpPr txBox="1">
            <a:spLocks noGrp="1"/>
          </p:cNvSpPr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447" name="Google Shape;447;p56"/>
          <p:cNvSpPr txBox="1">
            <a:spLocks noGrp="1"/>
          </p:cNvSpPr>
          <p:nvPr>
            <p:ph type="subTitle" idx="1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cxnSp>
        <p:nvCxnSpPr>
          <p:cNvPr id="448" name="Google Shape;448;p5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9" name="Google Shape;449;p5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8"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7"/>
          <p:cNvSpPr txBox="1">
            <a:spLocks noGrp="1"/>
          </p:cNvSpPr>
          <p:nvPr>
            <p:ph type="subTitle" idx="1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2" name="Google Shape;452;p5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453" name="Google Shape;453;p5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7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9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7" name="Google Shape;457;p5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8" name="Google Shape;458;p5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1" name="Google Shape;461;p58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2" name="Google Shape;462;p58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3" name="Google Shape;463;p58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464" name="Google Shape;464;p58"/>
          <p:cNvSpPr txBox="1">
            <a:spLocks noGrp="1"/>
          </p:cNvSpPr>
          <p:nvPr>
            <p:ph type="subTitle" idx="1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5" name="Google Shape;465;p58"/>
          <p:cNvSpPr txBox="1">
            <a:spLocks noGrp="1"/>
          </p:cNvSpPr>
          <p:nvPr>
            <p:ph type="subTitle" idx="2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9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9"/>
          <p:cNvSpPr txBox="1">
            <a:spLocks noGrp="1"/>
          </p:cNvSpPr>
          <p:nvPr>
            <p:ph type="subTitle" idx="1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68" name="Google Shape;468;p59"/>
          <p:cNvSpPr txBox="1">
            <a:spLocks noGrp="1"/>
          </p:cNvSpPr>
          <p:nvPr>
            <p:ph type="subTitle" idx="2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59"/>
          <p:cNvSpPr txBox="1">
            <a:spLocks noGrp="1"/>
          </p:cNvSpPr>
          <p:nvPr>
            <p:ph type="subTitle" idx="3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70" name="Google Shape;470;p59"/>
          <p:cNvSpPr txBox="1">
            <a:spLocks noGrp="1"/>
          </p:cNvSpPr>
          <p:nvPr>
            <p:ph type="subTitle" idx="4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1" name="Google Shape;471;p5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472" name="Google Shape;472;p5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3" name="Google Shape;473;p5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CUSTOM_31"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0"/>
          <p:cNvSpPr txBox="1">
            <a:spLocks noGrp="1"/>
          </p:cNvSpPr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476" name="Google Shape;476;p60"/>
          <p:cNvSpPr txBox="1">
            <a:spLocks noGrp="1"/>
          </p:cNvSpPr>
          <p:nvPr>
            <p:ph type="subTitle" idx="1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77" name="Google Shape;477;p60"/>
          <p:cNvSpPr txBox="1">
            <a:spLocks noGrp="1"/>
          </p:cNvSpPr>
          <p:nvPr>
            <p:ph type="subTitle" idx="2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60"/>
          <p:cNvSpPr txBox="1">
            <a:spLocks noGrp="1"/>
          </p:cNvSpPr>
          <p:nvPr>
            <p:ph type="subTitle" idx="3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79" name="Google Shape;479;p60"/>
          <p:cNvSpPr txBox="1">
            <a:spLocks noGrp="1"/>
          </p:cNvSpPr>
          <p:nvPr>
            <p:ph type="subTitle" idx="4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0" name="Google Shape;480;p60"/>
          <p:cNvSpPr txBox="1">
            <a:spLocks noGrp="1"/>
          </p:cNvSpPr>
          <p:nvPr>
            <p:ph type="subTitle" idx="5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81" name="Google Shape;481;p60"/>
          <p:cNvSpPr txBox="1">
            <a:spLocks noGrp="1"/>
          </p:cNvSpPr>
          <p:nvPr>
            <p:ph type="subTitle" idx="6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82" name="Google Shape;482;p6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3" name="Google Shape;483;p6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4" name="Google Shape;484;p6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6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1"/>
          <p:cNvSpPr txBox="1">
            <a:spLocks noGrp="1"/>
          </p:cNvSpPr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88" name="Google Shape;488;p61"/>
          <p:cNvSpPr txBox="1">
            <a:spLocks noGrp="1"/>
          </p:cNvSpPr>
          <p:nvPr>
            <p:ph type="subTitle" idx="1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9" name="Google Shape;489;p61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ru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lang="ru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ru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ru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ru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ru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0" name="Google Shape;490;p6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1" name="Google Shape;491;p61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2" name="Google Shape;492;p6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3" name="Google Shape;493;p61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5" name="Google Shape;495;p6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6" name="Google Shape;496;p6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8" name="Google Shape;498;p6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9" name="Google Shape;499;p6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0" name="Google Shape;500;p63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1" name="Google Shape;501;p63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3" name="Google Shape;503;p6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4" name="Google Shape;504;p6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64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7" name="Google Shape;507;p6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8" name="Google Shape;508;p6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9" name="Google Shape;509;p65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0" name="Google Shape;510;p6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1" name="Google Shape;511;p6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2" name="Google Shape;512;p65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7"/>
          <p:cNvSpPr txBox="1">
            <a:spLocks noGrp="1"/>
          </p:cNvSpPr>
          <p:nvPr>
            <p:ph type="ctrTitle"/>
          </p:nvPr>
        </p:nvSpPr>
        <p:spPr>
          <a:xfrm>
            <a:off x="1039575" y="1701225"/>
            <a:ext cx="45924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18" name="Google Shape;518;p67"/>
          <p:cNvSpPr txBox="1">
            <a:spLocks noGrp="1"/>
          </p:cNvSpPr>
          <p:nvPr>
            <p:ph type="subTitle" idx="1"/>
          </p:nvPr>
        </p:nvSpPr>
        <p:spPr>
          <a:xfrm>
            <a:off x="1039575" y="3206400"/>
            <a:ext cx="240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8"/>
          <p:cNvSpPr txBox="1">
            <a:spLocks noGrp="1"/>
          </p:cNvSpPr>
          <p:nvPr>
            <p:ph type="ctrTitle"/>
          </p:nvPr>
        </p:nvSpPr>
        <p:spPr>
          <a:xfrm>
            <a:off x="3423902" y="38747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21" name="Google Shape;521;p68"/>
          <p:cNvSpPr txBox="1">
            <a:spLocks noGrp="1"/>
          </p:cNvSpPr>
          <p:nvPr>
            <p:ph type="subTitle" idx="1"/>
          </p:nvPr>
        </p:nvSpPr>
        <p:spPr>
          <a:xfrm>
            <a:off x="3423900" y="802521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22" name="Google Shape;522;p68"/>
          <p:cNvSpPr txBox="1">
            <a:spLocks noGrp="1"/>
          </p:cNvSpPr>
          <p:nvPr>
            <p:ph type="title" idx="2" hasCustomPrompt="1"/>
          </p:nvPr>
        </p:nvSpPr>
        <p:spPr>
          <a:xfrm>
            <a:off x="2023007" y="654113"/>
            <a:ext cx="1739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23" name="Google Shape;523;p68"/>
          <p:cNvSpPr txBox="1">
            <a:spLocks noGrp="1"/>
          </p:cNvSpPr>
          <p:nvPr>
            <p:ph type="ctrTitle" idx="3"/>
          </p:nvPr>
        </p:nvSpPr>
        <p:spPr>
          <a:xfrm>
            <a:off x="3425264" y="1224286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24" name="Google Shape;524;p68"/>
          <p:cNvSpPr txBox="1">
            <a:spLocks noGrp="1"/>
          </p:cNvSpPr>
          <p:nvPr>
            <p:ph type="subTitle" idx="4"/>
          </p:nvPr>
        </p:nvSpPr>
        <p:spPr>
          <a:xfrm>
            <a:off x="3425259" y="1638859"/>
            <a:ext cx="19767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25" name="Google Shape;525;p68"/>
          <p:cNvSpPr txBox="1">
            <a:spLocks noGrp="1"/>
          </p:cNvSpPr>
          <p:nvPr>
            <p:ph type="title" idx="5" hasCustomPrompt="1"/>
          </p:nvPr>
        </p:nvSpPr>
        <p:spPr>
          <a:xfrm>
            <a:off x="2023007" y="1488788"/>
            <a:ext cx="1615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26" name="Google Shape;526;p68"/>
          <p:cNvSpPr txBox="1">
            <a:spLocks noGrp="1"/>
          </p:cNvSpPr>
          <p:nvPr>
            <p:ph type="ctrTitle" idx="6"/>
          </p:nvPr>
        </p:nvSpPr>
        <p:spPr>
          <a:xfrm>
            <a:off x="3427999" y="206109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27" name="Google Shape;527;p68"/>
          <p:cNvSpPr txBox="1">
            <a:spLocks noGrp="1"/>
          </p:cNvSpPr>
          <p:nvPr>
            <p:ph type="subTitle" idx="7"/>
          </p:nvPr>
        </p:nvSpPr>
        <p:spPr>
          <a:xfrm>
            <a:off x="3427997" y="2475197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28" name="Google Shape;528;p68"/>
          <p:cNvSpPr txBox="1">
            <a:spLocks noGrp="1"/>
          </p:cNvSpPr>
          <p:nvPr>
            <p:ph type="title" idx="8" hasCustomPrompt="1"/>
          </p:nvPr>
        </p:nvSpPr>
        <p:spPr>
          <a:xfrm>
            <a:off x="2023007" y="2323463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29" name="Google Shape;529;p68"/>
          <p:cNvSpPr txBox="1">
            <a:spLocks noGrp="1"/>
          </p:cNvSpPr>
          <p:nvPr>
            <p:ph type="ctrTitle" idx="9"/>
          </p:nvPr>
        </p:nvSpPr>
        <p:spPr>
          <a:xfrm rot="5400000">
            <a:off x="6601629" y="1646270"/>
            <a:ext cx="29133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30" name="Google Shape;530;p68"/>
          <p:cNvSpPr txBox="1">
            <a:spLocks noGrp="1"/>
          </p:cNvSpPr>
          <p:nvPr>
            <p:ph type="ctrTitle" idx="13"/>
          </p:nvPr>
        </p:nvSpPr>
        <p:spPr>
          <a:xfrm>
            <a:off x="3427999" y="2897911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31" name="Google Shape;531;p68"/>
          <p:cNvSpPr txBox="1">
            <a:spLocks noGrp="1"/>
          </p:cNvSpPr>
          <p:nvPr>
            <p:ph type="subTitle" idx="14"/>
          </p:nvPr>
        </p:nvSpPr>
        <p:spPr>
          <a:xfrm>
            <a:off x="3427997" y="3311534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32" name="Google Shape;532;p68"/>
          <p:cNvSpPr txBox="1">
            <a:spLocks noGrp="1"/>
          </p:cNvSpPr>
          <p:nvPr>
            <p:ph type="title" idx="15" hasCustomPrompt="1"/>
          </p:nvPr>
        </p:nvSpPr>
        <p:spPr>
          <a:xfrm>
            <a:off x="2023007" y="3158138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33" name="Google Shape;533;p68"/>
          <p:cNvSpPr txBox="1">
            <a:spLocks noGrp="1"/>
          </p:cNvSpPr>
          <p:nvPr>
            <p:ph type="ctrTitle" idx="16"/>
          </p:nvPr>
        </p:nvSpPr>
        <p:spPr>
          <a:xfrm>
            <a:off x="3427999" y="373472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34" name="Google Shape;534;p68"/>
          <p:cNvSpPr txBox="1">
            <a:spLocks noGrp="1"/>
          </p:cNvSpPr>
          <p:nvPr>
            <p:ph type="subTitle" idx="17"/>
          </p:nvPr>
        </p:nvSpPr>
        <p:spPr>
          <a:xfrm>
            <a:off x="3427997" y="4147872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35" name="Google Shape;535;p68"/>
          <p:cNvSpPr txBox="1">
            <a:spLocks noGrp="1"/>
          </p:cNvSpPr>
          <p:nvPr>
            <p:ph type="title" idx="18" hasCustomPrompt="1"/>
          </p:nvPr>
        </p:nvSpPr>
        <p:spPr>
          <a:xfrm>
            <a:off x="2023007" y="3992813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3"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69"/>
          <p:cNvSpPr txBox="1">
            <a:spLocks noGrp="1"/>
          </p:cNvSpPr>
          <p:nvPr>
            <p:ph type="title"/>
          </p:nvPr>
        </p:nvSpPr>
        <p:spPr>
          <a:xfrm>
            <a:off x="672375" y="1432475"/>
            <a:ext cx="3498000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38" name="Google Shape;538;p69"/>
          <p:cNvSpPr txBox="1">
            <a:spLocks noGrp="1"/>
          </p:cNvSpPr>
          <p:nvPr>
            <p:ph type="subTitle" idx="1"/>
          </p:nvPr>
        </p:nvSpPr>
        <p:spPr>
          <a:xfrm flipH="1">
            <a:off x="1667175" y="2154225"/>
            <a:ext cx="25032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1">
  <p:cSld name="CUSTOM_27_1_1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70"/>
          <p:cNvSpPr txBox="1">
            <a:spLocks noGrp="1"/>
          </p:cNvSpPr>
          <p:nvPr>
            <p:ph type="ctrTitle"/>
          </p:nvPr>
        </p:nvSpPr>
        <p:spPr>
          <a:xfrm>
            <a:off x="631875" y="842025"/>
            <a:ext cx="287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41" name="Google Shape;541;p70"/>
          <p:cNvSpPr txBox="1">
            <a:spLocks noGrp="1"/>
          </p:cNvSpPr>
          <p:nvPr>
            <p:ph type="subTitle" idx="1"/>
          </p:nvPr>
        </p:nvSpPr>
        <p:spPr>
          <a:xfrm>
            <a:off x="631884" y="1410841"/>
            <a:ext cx="2480700" cy="5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42" name="Google Shape;542;p70"/>
          <p:cNvSpPr txBox="1">
            <a:spLocks noGrp="1"/>
          </p:cNvSpPr>
          <p:nvPr>
            <p:ph type="ctrTitle" idx="2"/>
          </p:nvPr>
        </p:nvSpPr>
        <p:spPr>
          <a:xfrm>
            <a:off x="4213664" y="842025"/>
            <a:ext cx="26979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43" name="Google Shape;543;p70"/>
          <p:cNvSpPr txBox="1">
            <a:spLocks noGrp="1"/>
          </p:cNvSpPr>
          <p:nvPr>
            <p:ph type="subTitle" idx="3"/>
          </p:nvPr>
        </p:nvSpPr>
        <p:spPr>
          <a:xfrm>
            <a:off x="4213664" y="1410841"/>
            <a:ext cx="2586000" cy="7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44" name="Google Shape;544;p70"/>
          <p:cNvSpPr txBox="1">
            <a:spLocks noGrp="1"/>
          </p:cNvSpPr>
          <p:nvPr>
            <p:ph type="ctrTitle" idx="4"/>
          </p:nvPr>
        </p:nvSpPr>
        <p:spPr>
          <a:xfrm>
            <a:off x="631883" y="3331927"/>
            <a:ext cx="287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45" name="Google Shape;545;p70"/>
          <p:cNvSpPr txBox="1">
            <a:spLocks noGrp="1"/>
          </p:cNvSpPr>
          <p:nvPr>
            <p:ph type="subTitle" idx="5"/>
          </p:nvPr>
        </p:nvSpPr>
        <p:spPr>
          <a:xfrm>
            <a:off x="631884" y="3914208"/>
            <a:ext cx="24807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46" name="Google Shape;546;p70"/>
          <p:cNvSpPr txBox="1">
            <a:spLocks noGrp="1"/>
          </p:cNvSpPr>
          <p:nvPr>
            <p:ph type="ctrTitle" idx="6"/>
          </p:nvPr>
        </p:nvSpPr>
        <p:spPr>
          <a:xfrm rot="5400000">
            <a:off x="6685437" y="1646270"/>
            <a:ext cx="29133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7" name="Google Shape;547;p70"/>
          <p:cNvSpPr txBox="1">
            <a:spLocks noGrp="1"/>
          </p:cNvSpPr>
          <p:nvPr>
            <p:ph type="ctrTitle" idx="7"/>
          </p:nvPr>
        </p:nvSpPr>
        <p:spPr>
          <a:xfrm>
            <a:off x="4213664" y="3331934"/>
            <a:ext cx="25860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48" name="Google Shape;548;p70"/>
          <p:cNvSpPr txBox="1">
            <a:spLocks noGrp="1"/>
          </p:cNvSpPr>
          <p:nvPr>
            <p:ph type="subTitle" idx="8"/>
          </p:nvPr>
        </p:nvSpPr>
        <p:spPr>
          <a:xfrm>
            <a:off x="4213664" y="3914208"/>
            <a:ext cx="2586000" cy="7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CUSTOM_27"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71"/>
          <p:cNvSpPr txBox="1">
            <a:spLocks noGrp="1"/>
          </p:cNvSpPr>
          <p:nvPr>
            <p:ph type="ctrTitle"/>
          </p:nvPr>
        </p:nvSpPr>
        <p:spPr>
          <a:xfrm>
            <a:off x="4921575" y="2993035"/>
            <a:ext cx="18282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551" name="Google Shape;551;p71"/>
          <p:cNvSpPr txBox="1">
            <a:spLocks noGrp="1"/>
          </p:cNvSpPr>
          <p:nvPr>
            <p:ph type="subTitle" idx="1"/>
          </p:nvPr>
        </p:nvSpPr>
        <p:spPr>
          <a:xfrm>
            <a:off x="4921575" y="3553810"/>
            <a:ext cx="15222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52" name="Google Shape;552;p71"/>
          <p:cNvSpPr txBox="1">
            <a:spLocks noGrp="1"/>
          </p:cNvSpPr>
          <p:nvPr>
            <p:ph type="ctrTitle" idx="2"/>
          </p:nvPr>
        </p:nvSpPr>
        <p:spPr>
          <a:xfrm>
            <a:off x="906139" y="2993035"/>
            <a:ext cx="18282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553" name="Google Shape;553;p71"/>
          <p:cNvSpPr txBox="1">
            <a:spLocks noGrp="1"/>
          </p:cNvSpPr>
          <p:nvPr>
            <p:ph type="subTitle" idx="3"/>
          </p:nvPr>
        </p:nvSpPr>
        <p:spPr>
          <a:xfrm>
            <a:off x="906139" y="3553810"/>
            <a:ext cx="15222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54" name="Google Shape;554;p71"/>
          <p:cNvSpPr txBox="1">
            <a:spLocks noGrp="1"/>
          </p:cNvSpPr>
          <p:nvPr>
            <p:ph type="ctrTitle" idx="4"/>
          </p:nvPr>
        </p:nvSpPr>
        <p:spPr>
          <a:xfrm rot="5400000">
            <a:off x="6685437" y="1646270"/>
            <a:ext cx="29133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55" name="Google Shape;555;p71"/>
          <p:cNvSpPr txBox="1">
            <a:spLocks noGrp="1"/>
          </p:cNvSpPr>
          <p:nvPr>
            <p:ph type="ctrTitle" idx="5"/>
          </p:nvPr>
        </p:nvSpPr>
        <p:spPr>
          <a:xfrm>
            <a:off x="2928557" y="2993035"/>
            <a:ext cx="17988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556" name="Google Shape;556;p71"/>
          <p:cNvSpPr txBox="1">
            <a:spLocks noGrp="1"/>
          </p:cNvSpPr>
          <p:nvPr>
            <p:ph type="subTitle" idx="6"/>
          </p:nvPr>
        </p:nvSpPr>
        <p:spPr>
          <a:xfrm>
            <a:off x="2928550" y="3553810"/>
            <a:ext cx="1476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14"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72"/>
          <p:cNvSpPr txBox="1">
            <a:spLocks noGrp="1"/>
          </p:cNvSpPr>
          <p:nvPr>
            <p:ph type="ctrTitle"/>
          </p:nvPr>
        </p:nvSpPr>
        <p:spPr>
          <a:xfrm>
            <a:off x="5432000" y="710675"/>
            <a:ext cx="28881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59" name="Google Shape;559;p72"/>
          <p:cNvSpPr txBox="1">
            <a:spLocks noGrp="1"/>
          </p:cNvSpPr>
          <p:nvPr>
            <p:ph type="subTitle" idx="1"/>
          </p:nvPr>
        </p:nvSpPr>
        <p:spPr>
          <a:xfrm>
            <a:off x="5363550" y="2724625"/>
            <a:ext cx="29565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8"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73"/>
          <p:cNvSpPr txBox="1">
            <a:spLocks noGrp="1"/>
          </p:cNvSpPr>
          <p:nvPr>
            <p:ph type="subTitle" idx="1"/>
          </p:nvPr>
        </p:nvSpPr>
        <p:spPr>
          <a:xfrm>
            <a:off x="915175" y="3380775"/>
            <a:ext cx="3960600" cy="6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62" name="Google Shape;562;p73"/>
          <p:cNvSpPr txBox="1">
            <a:spLocks noGrp="1"/>
          </p:cNvSpPr>
          <p:nvPr>
            <p:ph type="subTitle" idx="2"/>
          </p:nvPr>
        </p:nvSpPr>
        <p:spPr>
          <a:xfrm>
            <a:off x="915175" y="4004575"/>
            <a:ext cx="1821000" cy="2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16"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4"/>
          <p:cNvSpPr txBox="1">
            <a:spLocks noGrp="1"/>
          </p:cNvSpPr>
          <p:nvPr>
            <p:ph type="subTitle" idx="1"/>
          </p:nvPr>
        </p:nvSpPr>
        <p:spPr>
          <a:xfrm>
            <a:off x="2117847" y="3380460"/>
            <a:ext cx="2951400" cy="2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65" name="Google Shape;565;p74"/>
          <p:cNvSpPr txBox="1">
            <a:spLocks noGrp="1"/>
          </p:cNvSpPr>
          <p:nvPr>
            <p:ph type="ctrTitle"/>
          </p:nvPr>
        </p:nvSpPr>
        <p:spPr>
          <a:xfrm rot="-5400000">
            <a:off x="-343101" y="1759150"/>
            <a:ext cx="2888100" cy="89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4">
  <p:cSld name="CUSTOM_16_1"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75"/>
          <p:cNvSpPr txBox="1">
            <a:spLocks noGrp="1"/>
          </p:cNvSpPr>
          <p:nvPr>
            <p:ph type="subTitle" idx="1"/>
          </p:nvPr>
        </p:nvSpPr>
        <p:spPr>
          <a:xfrm flipH="1">
            <a:off x="4189625" y="3380460"/>
            <a:ext cx="2951400" cy="2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68" name="Google Shape;568;p75"/>
          <p:cNvSpPr txBox="1">
            <a:spLocks noGrp="1"/>
          </p:cNvSpPr>
          <p:nvPr>
            <p:ph type="ctrTitle"/>
          </p:nvPr>
        </p:nvSpPr>
        <p:spPr>
          <a:xfrm rot="5400000">
            <a:off x="6612409" y="1752564"/>
            <a:ext cx="2888100" cy="89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CUSTOM_35"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76"/>
          <p:cNvSpPr txBox="1">
            <a:spLocks noGrp="1"/>
          </p:cNvSpPr>
          <p:nvPr>
            <p:ph type="title"/>
          </p:nvPr>
        </p:nvSpPr>
        <p:spPr>
          <a:xfrm>
            <a:off x="3200250" y="1742750"/>
            <a:ext cx="274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CUSTOM_38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77"/>
          <p:cNvSpPr txBox="1">
            <a:spLocks noGrp="1"/>
          </p:cNvSpPr>
          <p:nvPr>
            <p:ph type="ctrTitle"/>
          </p:nvPr>
        </p:nvSpPr>
        <p:spPr>
          <a:xfrm>
            <a:off x="769725" y="1310050"/>
            <a:ext cx="343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73" name="Google Shape;573;p77"/>
          <p:cNvSpPr txBox="1">
            <a:spLocks noGrp="1"/>
          </p:cNvSpPr>
          <p:nvPr>
            <p:ph type="title" idx="2" hasCustomPrompt="1"/>
          </p:nvPr>
        </p:nvSpPr>
        <p:spPr>
          <a:xfrm rot="5400000">
            <a:off x="7142178" y="3570226"/>
            <a:ext cx="1738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30"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78"/>
          <p:cNvSpPr txBox="1">
            <a:spLocks noGrp="1"/>
          </p:cNvSpPr>
          <p:nvPr>
            <p:ph type="ctrTitle"/>
          </p:nvPr>
        </p:nvSpPr>
        <p:spPr>
          <a:xfrm>
            <a:off x="656422" y="139441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76" name="Google Shape;576;p78"/>
          <p:cNvSpPr txBox="1">
            <a:spLocks noGrp="1"/>
          </p:cNvSpPr>
          <p:nvPr>
            <p:ph type="subTitle" idx="1"/>
          </p:nvPr>
        </p:nvSpPr>
        <p:spPr>
          <a:xfrm>
            <a:off x="656425" y="1886725"/>
            <a:ext cx="15639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77" name="Google Shape;577;p78"/>
          <p:cNvSpPr txBox="1">
            <a:spLocks noGrp="1"/>
          </p:cNvSpPr>
          <p:nvPr>
            <p:ph type="ctrTitle" idx="2"/>
          </p:nvPr>
        </p:nvSpPr>
        <p:spPr>
          <a:xfrm>
            <a:off x="2650710" y="139441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78" name="Google Shape;578;p78"/>
          <p:cNvSpPr txBox="1">
            <a:spLocks noGrp="1"/>
          </p:cNvSpPr>
          <p:nvPr>
            <p:ph type="subTitle" idx="3"/>
          </p:nvPr>
        </p:nvSpPr>
        <p:spPr>
          <a:xfrm>
            <a:off x="2610700" y="1886725"/>
            <a:ext cx="1961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79" name="Google Shape;579;p78"/>
          <p:cNvSpPr txBox="1">
            <a:spLocks noGrp="1"/>
          </p:cNvSpPr>
          <p:nvPr>
            <p:ph type="ctrTitle" idx="4"/>
          </p:nvPr>
        </p:nvSpPr>
        <p:spPr>
          <a:xfrm>
            <a:off x="4638106" y="139441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80" name="Google Shape;580;p78"/>
          <p:cNvSpPr txBox="1">
            <a:spLocks noGrp="1"/>
          </p:cNvSpPr>
          <p:nvPr>
            <p:ph type="subTitle" idx="5"/>
          </p:nvPr>
        </p:nvSpPr>
        <p:spPr>
          <a:xfrm>
            <a:off x="4878076" y="1886725"/>
            <a:ext cx="1648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1" name="Google Shape;581;p78"/>
          <p:cNvSpPr txBox="1">
            <a:spLocks noGrp="1"/>
          </p:cNvSpPr>
          <p:nvPr>
            <p:ph type="ctrTitle" idx="6"/>
          </p:nvPr>
        </p:nvSpPr>
        <p:spPr>
          <a:xfrm rot="5400000">
            <a:off x="6865575" y="1466125"/>
            <a:ext cx="25530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82" name="Google Shape;582;p78"/>
          <p:cNvSpPr txBox="1">
            <a:spLocks noGrp="1"/>
          </p:cNvSpPr>
          <p:nvPr>
            <p:ph type="ctrTitle" idx="7"/>
          </p:nvPr>
        </p:nvSpPr>
        <p:spPr>
          <a:xfrm>
            <a:off x="656422" y="336781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83" name="Google Shape;583;p78"/>
          <p:cNvSpPr txBox="1">
            <a:spLocks noGrp="1"/>
          </p:cNvSpPr>
          <p:nvPr>
            <p:ph type="subTitle" idx="8"/>
          </p:nvPr>
        </p:nvSpPr>
        <p:spPr>
          <a:xfrm>
            <a:off x="656425" y="3860125"/>
            <a:ext cx="15639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4" name="Google Shape;584;p78"/>
          <p:cNvSpPr txBox="1">
            <a:spLocks noGrp="1"/>
          </p:cNvSpPr>
          <p:nvPr>
            <p:ph type="ctrTitle" idx="9"/>
          </p:nvPr>
        </p:nvSpPr>
        <p:spPr>
          <a:xfrm>
            <a:off x="2650710" y="336781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85" name="Google Shape;585;p78"/>
          <p:cNvSpPr txBox="1">
            <a:spLocks noGrp="1"/>
          </p:cNvSpPr>
          <p:nvPr>
            <p:ph type="subTitle" idx="13"/>
          </p:nvPr>
        </p:nvSpPr>
        <p:spPr>
          <a:xfrm>
            <a:off x="2610700" y="3860125"/>
            <a:ext cx="1961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6" name="Google Shape;586;p78"/>
          <p:cNvSpPr txBox="1">
            <a:spLocks noGrp="1"/>
          </p:cNvSpPr>
          <p:nvPr>
            <p:ph type="ctrTitle" idx="14"/>
          </p:nvPr>
        </p:nvSpPr>
        <p:spPr>
          <a:xfrm>
            <a:off x="4638106" y="336781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87" name="Google Shape;587;p78"/>
          <p:cNvSpPr txBox="1">
            <a:spLocks noGrp="1"/>
          </p:cNvSpPr>
          <p:nvPr>
            <p:ph type="subTitle" idx="15"/>
          </p:nvPr>
        </p:nvSpPr>
        <p:spPr>
          <a:xfrm>
            <a:off x="4878076" y="3860125"/>
            <a:ext cx="1648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31"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79"/>
          <p:cNvSpPr txBox="1">
            <a:spLocks noGrp="1"/>
          </p:cNvSpPr>
          <p:nvPr>
            <p:ph type="ctrTitle"/>
          </p:nvPr>
        </p:nvSpPr>
        <p:spPr>
          <a:xfrm rot="5400000">
            <a:off x="6603595" y="1930225"/>
            <a:ext cx="34812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">
  <p:cSld name="CUSTOM_21"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80"/>
          <p:cNvSpPr txBox="1">
            <a:spLocks noGrp="1"/>
          </p:cNvSpPr>
          <p:nvPr>
            <p:ph type="subTitle" idx="1"/>
          </p:nvPr>
        </p:nvSpPr>
        <p:spPr>
          <a:xfrm>
            <a:off x="4633950" y="1847896"/>
            <a:ext cx="18180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2" name="Google Shape;592;p80"/>
          <p:cNvSpPr txBox="1">
            <a:spLocks noGrp="1"/>
          </p:cNvSpPr>
          <p:nvPr>
            <p:ph type="subTitle" idx="2"/>
          </p:nvPr>
        </p:nvSpPr>
        <p:spPr>
          <a:xfrm>
            <a:off x="4633950" y="3827870"/>
            <a:ext cx="18180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3" name="Google Shape;593;p80"/>
          <p:cNvSpPr txBox="1">
            <a:spLocks noGrp="1"/>
          </p:cNvSpPr>
          <p:nvPr>
            <p:ph type="ctrTitle"/>
          </p:nvPr>
        </p:nvSpPr>
        <p:spPr>
          <a:xfrm>
            <a:off x="4633950" y="1539296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94" name="Google Shape;594;p80"/>
          <p:cNvSpPr txBox="1">
            <a:spLocks noGrp="1"/>
          </p:cNvSpPr>
          <p:nvPr>
            <p:ph type="ctrTitle" idx="3"/>
          </p:nvPr>
        </p:nvSpPr>
        <p:spPr>
          <a:xfrm>
            <a:off x="4633950" y="3519270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95" name="Google Shape;595;p80"/>
          <p:cNvSpPr txBox="1">
            <a:spLocks noGrp="1"/>
          </p:cNvSpPr>
          <p:nvPr>
            <p:ph type="ctrTitle" idx="4"/>
          </p:nvPr>
        </p:nvSpPr>
        <p:spPr>
          <a:xfrm rot="5400000">
            <a:off x="6917175" y="1414524"/>
            <a:ext cx="24498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10">
          <p15:clr>
            <a:srgbClr val="FA7B17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5">
  <p:cSld name="CUSTOM_32"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81"/>
          <p:cNvSpPr txBox="1">
            <a:spLocks noGrp="1"/>
          </p:cNvSpPr>
          <p:nvPr>
            <p:ph type="subTitle" idx="1"/>
          </p:nvPr>
        </p:nvSpPr>
        <p:spPr>
          <a:xfrm>
            <a:off x="2258125" y="3106325"/>
            <a:ext cx="3029100" cy="10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98" name="Google Shape;598;p81"/>
          <p:cNvSpPr txBox="1">
            <a:spLocks noGrp="1"/>
          </p:cNvSpPr>
          <p:nvPr>
            <p:ph type="ctrTitle"/>
          </p:nvPr>
        </p:nvSpPr>
        <p:spPr>
          <a:xfrm rot="5400000">
            <a:off x="7241489" y="1041025"/>
            <a:ext cx="17028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4">
  <p:cSld name="CUSTOM_33"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82"/>
          <p:cNvSpPr txBox="1">
            <a:spLocks noGrp="1"/>
          </p:cNvSpPr>
          <p:nvPr>
            <p:ph type="subTitle" idx="1"/>
          </p:nvPr>
        </p:nvSpPr>
        <p:spPr>
          <a:xfrm flipH="1">
            <a:off x="840600" y="2432150"/>
            <a:ext cx="1650300" cy="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01" name="Google Shape;601;p82"/>
          <p:cNvSpPr txBox="1">
            <a:spLocks noGrp="1"/>
          </p:cNvSpPr>
          <p:nvPr>
            <p:ph type="subTitle" idx="2"/>
          </p:nvPr>
        </p:nvSpPr>
        <p:spPr>
          <a:xfrm>
            <a:off x="4702174" y="1049093"/>
            <a:ext cx="1960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02" name="Google Shape;602;p82"/>
          <p:cNvSpPr txBox="1">
            <a:spLocks noGrp="1"/>
          </p:cNvSpPr>
          <p:nvPr>
            <p:ph type="ctrTitle"/>
          </p:nvPr>
        </p:nvSpPr>
        <p:spPr>
          <a:xfrm>
            <a:off x="-533400" y="2047350"/>
            <a:ext cx="3024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3" name="Google Shape;603;p82"/>
          <p:cNvSpPr txBox="1">
            <a:spLocks noGrp="1"/>
          </p:cNvSpPr>
          <p:nvPr>
            <p:ph type="ctrTitle" idx="3"/>
          </p:nvPr>
        </p:nvSpPr>
        <p:spPr>
          <a:xfrm>
            <a:off x="4702174" y="664293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4" name="Google Shape;604;p82"/>
          <p:cNvSpPr txBox="1">
            <a:spLocks noGrp="1"/>
          </p:cNvSpPr>
          <p:nvPr>
            <p:ph type="subTitle" idx="4"/>
          </p:nvPr>
        </p:nvSpPr>
        <p:spPr>
          <a:xfrm>
            <a:off x="4702174" y="3788925"/>
            <a:ext cx="22149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05" name="Google Shape;605;p82"/>
          <p:cNvSpPr txBox="1">
            <a:spLocks noGrp="1"/>
          </p:cNvSpPr>
          <p:nvPr>
            <p:ph type="ctrTitle" idx="5"/>
          </p:nvPr>
        </p:nvSpPr>
        <p:spPr>
          <a:xfrm>
            <a:off x="4702174" y="3389725"/>
            <a:ext cx="24756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6" name="Google Shape;606;p82"/>
          <p:cNvSpPr txBox="1">
            <a:spLocks noGrp="1"/>
          </p:cNvSpPr>
          <p:nvPr>
            <p:ph type="ctrTitle" idx="6"/>
          </p:nvPr>
        </p:nvSpPr>
        <p:spPr>
          <a:xfrm rot="5400000">
            <a:off x="6860962" y="1407498"/>
            <a:ext cx="24498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10">
          <p15:clr>
            <a:srgbClr val="FA7B17"/>
          </p15:clr>
        </p15:guide>
        <p15:guide id="2" pos="454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2">
  <p:cSld name="CUSTOM_34"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83"/>
          <p:cNvSpPr txBox="1">
            <a:spLocks noGrp="1"/>
          </p:cNvSpPr>
          <p:nvPr>
            <p:ph type="ctrTitle"/>
          </p:nvPr>
        </p:nvSpPr>
        <p:spPr>
          <a:xfrm rot="5400000">
            <a:off x="6860962" y="1407498"/>
            <a:ext cx="24498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09" name="Google Shape;609;p83"/>
          <p:cNvSpPr txBox="1">
            <a:spLocks noGrp="1"/>
          </p:cNvSpPr>
          <p:nvPr>
            <p:ph type="subTitle" idx="1"/>
          </p:nvPr>
        </p:nvSpPr>
        <p:spPr>
          <a:xfrm>
            <a:off x="1579064" y="2147200"/>
            <a:ext cx="16266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10" name="Google Shape;610;p83"/>
          <p:cNvSpPr txBox="1">
            <a:spLocks noGrp="1"/>
          </p:cNvSpPr>
          <p:nvPr>
            <p:ph type="ctrTitle" idx="2"/>
          </p:nvPr>
        </p:nvSpPr>
        <p:spPr>
          <a:xfrm>
            <a:off x="1579064" y="1762400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11" name="Google Shape;611;p83"/>
          <p:cNvSpPr txBox="1">
            <a:spLocks noGrp="1"/>
          </p:cNvSpPr>
          <p:nvPr>
            <p:ph type="subTitle" idx="3"/>
          </p:nvPr>
        </p:nvSpPr>
        <p:spPr>
          <a:xfrm>
            <a:off x="4068269" y="2147200"/>
            <a:ext cx="16266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12" name="Google Shape;612;p83"/>
          <p:cNvSpPr txBox="1">
            <a:spLocks noGrp="1"/>
          </p:cNvSpPr>
          <p:nvPr>
            <p:ph type="ctrTitle" idx="4"/>
          </p:nvPr>
        </p:nvSpPr>
        <p:spPr>
          <a:xfrm>
            <a:off x="3075567" y="1762400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6">
  <p:cSld name="CUSTOM_11_1_2_1"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84"/>
          <p:cNvSpPr txBox="1">
            <a:spLocks noGrp="1"/>
          </p:cNvSpPr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15" name="Google Shape;615;p84"/>
          <p:cNvSpPr txBox="1">
            <a:spLocks noGrp="1"/>
          </p:cNvSpPr>
          <p:nvPr>
            <p:ph type="subTitle" idx="1"/>
          </p:nvPr>
        </p:nvSpPr>
        <p:spPr>
          <a:xfrm>
            <a:off x="831200" y="2314225"/>
            <a:ext cx="30816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CUSTOM_25"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85"/>
          <p:cNvSpPr txBox="1">
            <a:spLocks noGrp="1"/>
          </p:cNvSpPr>
          <p:nvPr>
            <p:ph type="body" idx="1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18" name="Google Shape;618;p85"/>
          <p:cNvSpPr txBox="1">
            <a:spLocks noGrp="1"/>
          </p:cNvSpPr>
          <p:nvPr>
            <p:ph type="ctrTitle"/>
          </p:nvPr>
        </p:nvSpPr>
        <p:spPr>
          <a:xfrm rot="5400000">
            <a:off x="6923109" y="1407498"/>
            <a:ext cx="24498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CUSTOM_25_1"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86"/>
          <p:cNvSpPr txBox="1">
            <a:spLocks noGrp="1"/>
          </p:cNvSpPr>
          <p:nvPr>
            <p:ph type="body" idx="1"/>
          </p:nvPr>
        </p:nvSpPr>
        <p:spPr>
          <a:xfrm>
            <a:off x="642050" y="127755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21" name="Google Shape;621;p86"/>
          <p:cNvSpPr txBox="1">
            <a:spLocks noGrp="1"/>
          </p:cNvSpPr>
          <p:nvPr>
            <p:ph type="ctrTitle"/>
          </p:nvPr>
        </p:nvSpPr>
        <p:spPr>
          <a:xfrm rot="5400000">
            <a:off x="6923109" y="1407498"/>
            <a:ext cx="24498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22" name="Google Shape;622;p86"/>
          <p:cNvSpPr txBox="1">
            <a:spLocks noGrp="1"/>
          </p:cNvSpPr>
          <p:nvPr>
            <p:ph type="subTitle" idx="2"/>
          </p:nvPr>
        </p:nvSpPr>
        <p:spPr>
          <a:xfrm>
            <a:off x="642050" y="540000"/>
            <a:ext cx="4655400" cy="9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8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29" name="Google Shape;629;p8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30" name="Google Shape;630;p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89"/>
          <p:cNvSpPr txBox="1">
            <a:spLocks noGrp="1"/>
          </p:cNvSpPr>
          <p:nvPr>
            <p:ph type="ctrTitle"/>
          </p:nvPr>
        </p:nvSpPr>
        <p:spPr>
          <a:xfrm>
            <a:off x="6018850" y="1146775"/>
            <a:ext cx="2453700" cy="165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633" name="Google Shape;633;p89"/>
          <p:cNvSpPr txBox="1">
            <a:spLocks noGrp="1"/>
          </p:cNvSpPr>
          <p:nvPr>
            <p:ph type="subTitle" idx="1"/>
          </p:nvPr>
        </p:nvSpPr>
        <p:spPr>
          <a:xfrm>
            <a:off x="441075" y="3838375"/>
            <a:ext cx="5109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34" name="Google Shape;634;p8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 1">
  <p:cSld name="TITLE_1_1"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90"/>
          <p:cNvSpPr txBox="1">
            <a:spLocks noGrp="1"/>
          </p:cNvSpPr>
          <p:nvPr>
            <p:ph type="ctrTitle"/>
          </p:nvPr>
        </p:nvSpPr>
        <p:spPr>
          <a:xfrm>
            <a:off x="5048500" y="1289275"/>
            <a:ext cx="3528300" cy="16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52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52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52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52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52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52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52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52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37" name="Google Shape;637;p90"/>
          <p:cNvSpPr txBox="1">
            <a:spLocks noGrp="1"/>
          </p:cNvSpPr>
          <p:nvPr>
            <p:ph type="subTitle" idx="1"/>
          </p:nvPr>
        </p:nvSpPr>
        <p:spPr>
          <a:xfrm>
            <a:off x="5055000" y="3614425"/>
            <a:ext cx="3528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38" name="Google Shape;638;p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639" name="Google Shape;639;p90"/>
          <p:cNvSpPr txBox="1"/>
          <p:nvPr/>
        </p:nvSpPr>
        <p:spPr>
          <a:xfrm>
            <a:off x="471675" y="4738975"/>
            <a:ext cx="1523400" cy="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2"/>
                </a:solidFill>
              </a:rPr>
              <a:t>Your Company Name</a:t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ght Text and Three Picture ">
  <p:cSld name="TITLE_1_1_2"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91"/>
          <p:cNvSpPr txBox="1">
            <a:spLocks noGrp="1"/>
          </p:cNvSpPr>
          <p:nvPr>
            <p:ph type="ctrTitle"/>
          </p:nvPr>
        </p:nvSpPr>
        <p:spPr>
          <a:xfrm>
            <a:off x="4813550" y="651425"/>
            <a:ext cx="3592500" cy="9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642" name="Google Shape;642;p91"/>
          <p:cNvSpPr txBox="1">
            <a:spLocks noGrp="1"/>
          </p:cNvSpPr>
          <p:nvPr>
            <p:ph type="subTitle" idx="1"/>
          </p:nvPr>
        </p:nvSpPr>
        <p:spPr>
          <a:xfrm>
            <a:off x="4820325" y="1565225"/>
            <a:ext cx="3585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None/>
              <a:defRPr sz="10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43" name="Google Shape;643;p9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644" name="Google Shape;644;p91"/>
          <p:cNvSpPr txBox="1"/>
          <p:nvPr/>
        </p:nvSpPr>
        <p:spPr>
          <a:xfrm>
            <a:off x="471675" y="4738975"/>
            <a:ext cx="1523400" cy="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2"/>
                </a:solidFill>
              </a:rPr>
              <a:t>Your Company Name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645" name="Google Shape;645;p91"/>
          <p:cNvSpPr/>
          <p:nvPr/>
        </p:nvSpPr>
        <p:spPr>
          <a:xfrm>
            <a:off x="4922055" y="513238"/>
            <a:ext cx="701400" cy="660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 1 1">
  <p:cSld name="TITLE_1_1_1"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92"/>
          <p:cNvSpPr txBox="1">
            <a:spLocks noGrp="1"/>
          </p:cNvSpPr>
          <p:nvPr>
            <p:ph type="ctrTitle"/>
          </p:nvPr>
        </p:nvSpPr>
        <p:spPr>
          <a:xfrm>
            <a:off x="5974450" y="910400"/>
            <a:ext cx="2575200" cy="18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52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52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52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52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52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52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52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52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48" name="Google Shape;648;p92"/>
          <p:cNvSpPr txBox="1">
            <a:spLocks noGrp="1"/>
          </p:cNvSpPr>
          <p:nvPr>
            <p:ph type="subTitle" idx="1"/>
          </p:nvPr>
        </p:nvSpPr>
        <p:spPr>
          <a:xfrm>
            <a:off x="5953500" y="2836400"/>
            <a:ext cx="2629800" cy="9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49" name="Google Shape;649;p9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650" name="Google Shape;650;p92"/>
          <p:cNvSpPr txBox="1"/>
          <p:nvPr/>
        </p:nvSpPr>
        <p:spPr>
          <a:xfrm>
            <a:off x="471675" y="4738975"/>
            <a:ext cx="1523400" cy="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2"/>
                </a:solidFill>
              </a:rPr>
              <a:t>Your Company Name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651" name="Google Shape;651;p92"/>
          <p:cNvSpPr txBox="1">
            <a:spLocks noGrp="1"/>
          </p:cNvSpPr>
          <p:nvPr>
            <p:ph type="subTitle" idx="2"/>
          </p:nvPr>
        </p:nvSpPr>
        <p:spPr>
          <a:xfrm>
            <a:off x="491075" y="4087375"/>
            <a:ext cx="26298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1000"/>
              <a:buNone/>
              <a:defRPr sz="1000">
                <a:solidFill>
                  <a:srgbClr val="CC412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sz="2800">
                <a:solidFill>
                  <a:srgbClr val="CC412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sz="2800">
                <a:solidFill>
                  <a:srgbClr val="CC412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sz="2800">
                <a:solidFill>
                  <a:srgbClr val="CC412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sz="2800">
                <a:solidFill>
                  <a:srgbClr val="CC412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sz="2800">
                <a:solidFill>
                  <a:srgbClr val="CC412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sz="2800">
                <a:solidFill>
                  <a:srgbClr val="CC412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sz="2800">
                <a:solidFill>
                  <a:srgbClr val="CC412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sz="2800">
                <a:solidFill>
                  <a:srgbClr val="CC412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9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54" name="Google Shape;654;p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94"/>
          <p:cNvSpPr txBox="1">
            <a:spLocks noGrp="1"/>
          </p:cNvSpPr>
          <p:nvPr>
            <p:ph type="title"/>
          </p:nvPr>
        </p:nvSpPr>
        <p:spPr>
          <a:xfrm>
            <a:off x="437650" y="527600"/>
            <a:ext cx="8268600" cy="11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>
                <a:solidFill>
                  <a:srgbClr val="CC412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7" name="Google Shape;657;p94"/>
          <p:cNvSpPr txBox="1">
            <a:spLocks noGrp="1"/>
          </p:cNvSpPr>
          <p:nvPr>
            <p:ph type="body" idx="1"/>
          </p:nvPr>
        </p:nvSpPr>
        <p:spPr>
          <a:xfrm>
            <a:off x="442500" y="1574275"/>
            <a:ext cx="8259000" cy="29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658" name="Google Shape;658;p9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659" name="Google Shape;659;p94"/>
          <p:cNvSpPr/>
          <p:nvPr/>
        </p:nvSpPr>
        <p:spPr>
          <a:xfrm>
            <a:off x="544926" y="513238"/>
            <a:ext cx="701400" cy="660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94"/>
          <p:cNvSpPr txBox="1"/>
          <p:nvPr/>
        </p:nvSpPr>
        <p:spPr>
          <a:xfrm>
            <a:off x="471675" y="4738975"/>
            <a:ext cx="1523400" cy="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2"/>
                </a:solidFill>
              </a:rPr>
              <a:t>Your Company Name</a:t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95"/>
          <p:cNvSpPr txBox="1">
            <a:spLocks noGrp="1"/>
          </p:cNvSpPr>
          <p:nvPr>
            <p:ph type="title"/>
          </p:nvPr>
        </p:nvSpPr>
        <p:spPr>
          <a:xfrm>
            <a:off x="437650" y="527600"/>
            <a:ext cx="82686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>
                <a:solidFill>
                  <a:srgbClr val="CC412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3" name="Google Shape;663;p9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664" name="Google Shape;664;p95"/>
          <p:cNvSpPr/>
          <p:nvPr/>
        </p:nvSpPr>
        <p:spPr>
          <a:xfrm>
            <a:off x="544926" y="513238"/>
            <a:ext cx="701400" cy="660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95"/>
          <p:cNvSpPr txBox="1"/>
          <p:nvPr/>
        </p:nvSpPr>
        <p:spPr>
          <a:xfrm>
            <a:off x="471675" y="4738975"/>
            <a:ext cx="1523400" cy="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2"/>
                </a:solidFill>
              </a:rPr>
              <a:t>Your Company Name</a:t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96"/>
          <p:cNvSpPr txBox="1">
            <a:spLocks noGrp="1"/>
          </p:cNvSpPr>
          <p:nvPr>
            <p:ph type="title"/>
          </p:nvPr>
        </p:nvSpPr>
        <p:spPr>
          <a:xfrm>
            <a:off x="437650" y="579250"/>
            <a:ext cx="4124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Font typeface="Roboto Slab"/>
              <a:buNone/>
              <a:defRPr b="1">
                <a:solidFill>
                  <a:srgbClr val="CC412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8" name="Google Shape;668;p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669" name="Google Shape;669;p96"/>
          <p:cNvSpPr/>
          <p:nvPr/>
        </p:nvSpPr>
        <p:spPr>
          <a:xfrm>
            <a:off x="544926" y="499667"/>
            <a:ext cx="701400" cy="660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96"/>
          <p:cNvSpPr txBox="1"/>
          <p:nvPr/>
        </p:nvSpPr>
        <p:spPr>
          <a:xfrm>
            <a:off x="471675" y="4738975"/>
            <a:ext cx="1523400" cy="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2"/>
                </a:solidFill>
              </a:rPr>
              <a:t>Your Company Name</a:t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ragraph Left And Picture Right">
  <p:cSld name="TITLE_AND_BODY_1_2"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97"/>
          <p:cNvSpPr txBox="1">
            <a:spLocks noGrp="1"/>
          </p:cNvSpPr>
          <p:nvPr>
            <p:ph type="title"/>
          </p:nvPr>
        </p:nvSpPr>
        <p:spPr>
          <a:xfrm>
            <a:off x="437650" y="579250"/>
            <a:ext cx="4124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b="1">
                <a:solidFill>
                  <a:srgbClr val="CC412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3" name="Google Shape;673;p9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674" name="Google Shape;674;p97"/>
          <p:cNvSpPr/>
          <p:nvPr/>
        </p:nvSpPr>
        <p:spPr>
          <a:xfrm>
            <a:off x="544926" y="499667"/>
            <a:ext cx="701400" cy="660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97"/>
          <p:cNvSpPr txBox="1"/>
          <p:nvPr/>
        </p:nvSpPr>
        <p:spPr>
          <a:xfrm>
            <a:off x="471675" y="4738975"/>
            <a:ext cx="1523400" cy="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2"/>
                </a:solidFill>
              </a:rPr>
              <a:t>Your Company Name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676" name="Google Shape;676;p97"/>
          <p:cNvSpPr txBox="1">
            <a:spLocks noGrp="1"/>
          </p:cNvSpPr>
          <p:nvPr>
            <p:ph type="subTitle" idx="1"/>
          </p:nvPr>
        </p:nvSpPr>
        <p:spPr>
          <a:xfrm>
            <a:off x="759989" y="1924850"/>
            <a:ext cx="3406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None/>
              <a:defRPr sz="10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ragraph Right And Picture Left ">
  <p:cSld name="TITLE_AND_BODY_1_2_1"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98"/>
          <p:cNvSpPr txBox="1">
            <a:spLocks noGrp="1"/>
          </p:cNvSpPr>
          <p:nvPr>
            <p:ph type="title"/>
          </p:nvPr>
        </p:nvSpPr>
        <p:spPr>
          <a:xfrm>
            <a:off x="437650" y="579250"/>
            <a:ext cx="4124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b="1">
                <a:solidFill>
                  <a:srgbClr val="CC412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9" name="Google Shape;679;p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680" name="Google Shape;680;p98"/>
          <p:cNvSpPr/>
          <p:nvPr/>
        </p:nvSpPr>
        <p:spPr>
          <a:xfrm>
            <a:off x="544926" y="499667"/>
            <a:ext cx="701400" cy="660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98"/>
          <p:cNvSpPr txBox="1"/>
          <p:nvPr/>
        </p:nvSpPr>
        <p:spPr>
          <a:xfrm>
            <a:off x="471675" y="4738975"/>
            <a:ext cx="1523400" cy="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2"/>
                </a:solidFill>
              </a:rPr>
              <a:t>Your Company Name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682" name="Google Shape;682;p98"/>
          <p:cNvSpPr txBox="1">
            <a:spLocks noGrp="1"/>
          </p:cNvSpPr>
          <p:nvPr>
            <p:ph type="subTitle" idx="1"/>
          </p:nvPr>
        </p:nvSpPr>
        <p:spPr>
          <a:xfrm>
            <a:off x="4858500" y="1924850"/>
            <a:ext cx="3406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None/>
              <a:defRPr sz="10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Paragraph">
  <p:cSld name="TITLE_AND_BODY_1_2_1_1"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99"/>
          <p:cNvSpPr txBox="1">
            <a:spLocks noGrp="1"/>
          </p:cNvSpPr>
          <p:nvPr>
            <p:ph type="title"/>
          </p:nvPr>
        </p:nvSpPr>
        <p:spPr>
          <a:xfrm>
            <a:off x="437650" y="579250"/>
            <a:ext cx="4124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b="1">
                <a:solidFill>
                  <a:srgbClr val="CC412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5" name="Google Shape;685;p9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686" name="Google Shape;686;p99"/>
          <p:cNvSpPr/>
          <p:nvPr/>
        </p:nvSpPr>
        <p:spPr>
          <a:xfrm>
            <a:off x="544926" y="499667"/>
            <a:ext cx="701400" cy="660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99"/>
          <p:cNvSpPr txBox="1"/>
          <p:nvPr/>
        </p:nvSpPr>
        <p:spPr>
          <a:xfrm>
            <a:off x="471675" y="4738975"/>
            <a:ext cx="1523400" cy="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2"/>
                </a:solidFill>
              </a:rPr>
              <a:t>Your Company Name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688" name="Google Shape;688;p99"/>
          <p:cNvSpPr txBox="1">
            <a:spLocks noGrp="1"/>
          </p:cNvSpPr>
          <p:nvPr>
            <p:ph type="subTitle" idx="1"/>
          </p:nvPr>
        </p:nvSpPr>
        <p:spPr>
          <a:xfrm>
            <a:off x="4858500" y="1924850"/>
            <a:ext cx="3406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None/>
              <a:defRPr sz="10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89" name="Google Shape;689;p99"/>
          <p:cNvSpPr txBox="1">
            <a:spLocks noGrp="1"/>
          </p:cNvSpPr>
          <p:nvPr>
            <p:ph type="subTitle" idx="2"/>
          </p:nvPr>
        </p:nvSpPr>
        <p:spPr>
          <a:xfrm>
            <a:off x="759989" y="1924850"/>
            <a:ext cx="3406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None/>
              <a:defRPr sz="10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Picture Layout">
  <p:cSld name="TITLE_AND_BODY_1_1"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100"/>
          <p:cNvSpPr txBox="1">
            <a:spLocks noGrp="1"/>
          </p:cNvSpPr>
          <p:nvPr>
            <p:ph type="title"/>
          </p:nvPr>
        </p:nvSpPr>
        <p:spPr>
          <a:xfrm>
            <a:off x="437650" y="579250"/>
            <a:ext cx="4124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b="1">
                <a:solidFill>
                  <a:srgbClr val="CC412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2" name="Google Shape;692;p10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693" name="Google Shape;693;p100"/>
          <p:cNvSpPr/>
          <p:nvPr/>
        </p:nvSpPr>
        <p:spPr>
          <a:xfrm>
            <a:off x="544926" y="499667"/>
            <a:ext cx="701400" cy="660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100"/>
          <p:cNvSpPr txBox="1"/>
          <p:nvPr/>
        </p:nvSpPr>
        <p:spPr>
          <a:xfrm>
            <a:off x="471675" y="4738975"/>
            <a:ext cx="1523400" cy="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2"/>
                </a:solidFill>
              </a:rPr>
              <a:t>Your Company Name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695" name="Google Shape;695;p100"/>
          <p:cNvSpPr txBox="1">
            <a:spLocks noGrp="1"/>
          </p:cNvSpPr>
          <p:nvPr>
            <p:ph type="subTitle" idx="1"/>
          </p:nvPr>
        </p:nvSpPr>
        <p:spPr>
          <a:xfrm>
            <a:off x="447850" y="1502250"/>
            <a:ext cx="3705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96" name="Google Shape;696;p100"/>
          <p:cNvSpPr txBox="1">
            <a:spLocks noGrp="1"/>
          </p:cNvSpPr>
          <p:nvPr>
            <p:ph type="subTitle" idx="2"/>
          </p:nvPr>
        </p:nvSpPr>
        <p:spPr>
          <a:xfrm>
            <a:off x="4910650" y="2981525"/>
            <a:ext cx="3734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101"/>
          <p:cNvSpPr txBox="1">
            <a:spLocks noGrp="1"/>
          </p:cNvSpPr>
          <p:nvPr>
            <p:ph type="body" idx="1"/>
          </p:nvPr>
        </p:nvSpPr>
        <p:spPr>
          <a:xfrm>
            <a:off x="437650" y="1587825"/>
            <a:ext cx="4023900" cy="277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699" name="Google Shape;699;p101"/>
          <p:cNvSpPr txBox="1">
            <a:spLocks noGrp="1"/>
          </p:cNvSpPr>
          <p:nvPr>
            <p:ph type="body" idx="2"/>
          </p:nvPr>
        </p:nvSpPr>
        <p:spPr>
          <a:xfrm>
            <a:off x="4799325" y="1587825"/>
            <a:ext cx="3795300" cy="277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700" name="Google Shape;700;p10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701" name="Google Shape;701;p101"/>
          <p:cNvSpPr txBox="1">
            <a:spLocks noGrp="1"/>
          </p:cNvSpPr>
          <p:nvPr>
            <p:ph type="title"/>
          </p:nvPr>
        </p:nvSpPr>
        <p:spPr>
          <a:xfrm>
            <a:off x="437650" y="527600"/>
            <a:ext cx="82686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b="1">
                <a:solidFill>
                  <a:srgbClr val="CC412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2" name="Google Shape;702;p101"/>
          <p:cNvSpPr/>
          <p:nvPr/>
        </p:nvSpPr>
        <p:spPr>
          <a:xfrm>
            <a:off x="544926" y="513238"/>
            <a:ext cx="701400" cy="660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101"/>
          <p:cNvSpPr txBox="1"/>
          <p:nvPr/>
        </p:nvSpPr>
        <p:spPr>
          <a:xfrm>
            <a:off x="471675" y="4738975"/>
            <a:ext cx="1523400" cy="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2"/>
                </a:solidFill>
              </a:rPr>
              <a:t>Your Company Name</a:t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10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10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09" name="Google Shape;709;p10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0" name="Google Shape;710;p10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35.xml"/><Relationship Id="rId25" Type="http://schemas.openxmlformats.org/officeDocument/2006/relationships/slideLayout" Target="../slideLayouts/slideLayout36.xml"/><Relationship Id="rId26" Type="http://schemas.openxmlformats.org/officeDocument/2006/relationships/slideLayout" Target="../slideLayouts/slideLayout37.xml"/><Relationship Id="rId27" Type="http://schemas.openxmlformats.org/officeDocument/2006/relationships/slideLayout" Target="../slideLayouts/slideLayout38.xml"/><Relationship Id="rId28" Type="http://schemas.openxmlformats.org/officeDocument/2006/relationships/slideLayout" Target="../slideLayouts/slideLayout39.xml"/><Relationship Id="rId29" Type="http://schemas.openxmlformats.org/officeDocument/2006/relationships/slideLayout" Target="../slideLayouts/slideLayout40.xml"/><Relationship Id="rId30" Type="http://schemas.openxmlformats.org/officeDocument/2006/relationships/slideLayout" Target="../slideLayouts/slideLayout41.xml"/><Relationship Id="rId31" Type="http://schemas.openxmlformats.org/officeDocument/2006/relationships/slideLayout" Target="../slideLayouts/slideLayout42.xml"/><Relationship Id="rId32" Type="http://schemas.openxmlformats.org/officeDocument/2006/relationships/slideLayout" Target="../slideLayouts/slideLayout43.xml"/><Relationship Id="rId33" Type="http://schemas.openxmlformats.org/officeDocument/2006/relationships/slideLayout" Target="../slideLayouts/slideLayout44.xml"/><Relationship Id="rId34" Type="http://schemas.openxmlformats.org/officeDocument/2006/relationships/slideLayout" Target="../slideLayouts/slideLayout45.xml"/><Relationship Id="rId35" Type="http://schemas.openxmlformats.org/officeDocument/2006/relationships/slideLayout" Target="../slideLayouts/slideLayout46.xml"/><Relationship Id="rId36" Type="http://schemas.openxmlformats.org/officeDocument/2006/relationships/slideLayout" Target="../slideLayouts/slideLayout47.xml"/><Relationship Id="rId37" Type="http://schemas.openxmlformats.org/officeDocument/2006/relationships/slideLayout" Target="../slideLayouts/slideLayout48.xml"/><Relationship Id="rId38" Type="http://schemas.openxmlformats.org/officeDocument/2006/relationships/slideLayout" Target="../slideLayouts/slideLayout49.xml"/><Relationship Id="rId39" Type="http://schemas.openxmlformats.org/officeDocument/2006/relationships/slideLayout" Target="../slideLayouts/slideLayout50.xml"/><Relationship Id="rId40" Type="http://schemas.openxmlformats.org/officeDocument/2006/relationships/slideLayout" Target="../slideLayouts/slideLayout51.xml"/><Relationship Id="rId41" Type="http://schemas.openxmlformats.org/officeDocument/2006/relationships/slideLayout" Target="../slideLayouts/slideLayout52.xml"/><Relationship Id="rId42" Type="http://schemas.openxmlformats.org/officeDocument/2006/relationships/slideLayout" Target="../slideLayouts/slideLayout53.xml"/><Relationship Id="rId43" Type="http://schemas.openxmlformats.org/officeDocument/2006/relationships/slideLayout" Target="../slideLayouts/slideLayout54.xml"/><Relationship Id="rId44" Type="http://schemas.openxmlformats.org/officeDocument/2006/relationships/slideLayout" Target="../slideLayouts/slideLayout55.xml"/><Relationship Id="rId45" Type="http://schemas.openxmlformats.org/officeDocument/2006/relationships/slideLayout" Target="../slideLayouts/slideLayout56.xml"/><Relationship Id="rId46" Type="http://schemas.openxmlformats.org/officeDocument/2006/relationships/slideLayout" Target="../slideLayouts/slideLayout57.xml"/><Relationship Id="rId47" Type="http://schemas.openxmlformats.org/officeDocument/2006/relationships/slideLayout" Target="../slideLayouts/slideLayout58.xml"/><Relationship Id="rId48" Type="http://schemas.openxmlformats.org/officeDocument/2006/relationships/slideLayout" Target="../slideLayouts/slideLayout59.xml"/><Relationship Id="rId49" Type="http://schemas.openxmlformats.org/officeDocument/2006/relationships/slideLayout" Target="../slideLayouts/slideLayout60.xml"/><Relationship Id="rId50" Type="http://schemas.openxmlformats.org/officeDocument/2006/relationships/slideLayout" Target="../slideLayouts/slideLayout61.xml"/><Relationship Id="rId51" Type="http://schemas.openxmlformats.org/officeDocument/2006/relationships/slideLayout" Target="../slideLayouts/slideLayout62.xml"/><Relationship Id="rId52" Type="http://schemas.openxmlformats.org/officeDocument/2006/relationships/slideLayout" Target="../slideLayouts/slideLayout63.xml"/><Relationship Id="rId53" Type="http://schemas.openxmlformats.org/officeDocument/2006/relationships/theme" Target="../theme/theme2.xml"/></Relationships>
</file>

<file path=ppt/slideMasters/_rels/slideMaster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8.xml"/><Relationship Id="rId6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0.xml"/><Relationship Id="rId8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4.xml"/><Relationship Id="rId12" Type="http://schemas.openxmlformats.org/officeDocument/2006/relationships/slideLayout" Target="../slideLayouts/slideLayout75.xml"/><Relationship Id="rId13" Type="http://schemas.openxmlformats.org/officeDocument/2006/relationships/slideLayout" Target="../slideLayouts/slideLayout76.xml"/><Relationship Id="rId14" Type="http://schemas.openxmlformats.org/officeDocument/2006/relationships/slideLayout" Target="../slideLayouts/slideLayout77.xml"/><Relationship Id="rId15" Type="http://schemas.openxmlformats.org/officeDocument/2006/relationships/slideLayout" Target="../slideLayouts/slideLayout78.xml"/><Relationship Id="rId16" Type="http://schemas.openxmlformats.org/officeDocument/2006/relationships/slideLayout" Target="../slideLayouts/slideLayout79.xml"/><Relationship Id="rId17" Type="http://schemas.openxmlformats.org/officeDocument/2006/relationships/slideLayout" Target="../slideLayouts/slideLayout80.xml"/><Relationship Id="rId18" Type="http://schemas.openxmlformats.org/officeDocument/2006/relationships/slideLayout" Target="../slideLayouts/slideLayout81.xml"/><Relationship Id="rId19" Type="http://schemas.openxmlformats.org/officeDocument/2006/relationships/slideLayout" Target="../slideLayouts/slideLayout82.xml"/><Relationship Id="rId20" Type="http://schemas.openxmlformats.org/officeDocument/2006/relationships/slideLayout" Target="../slideLayouts/slideLayout83.xml"/><Relationship Id="rId21" Type="http://schemas.openxmlformats.org/officeDocument/2006/relationships/theme" Target="../theme/theme3.xml"/></Relationships>
</file>

<file path=ppt/slideMasters/_rels/slideMaster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4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<Relationship Id="rId14" Type="http://schemas.openxmlformats.org/officeDocument/2006/relationships/slideLayout" Target="../slideLayouts/slideLayout97.xml"/><Relationship Id="rId15" Type="http://schemas.openxmlformats.org/officeDocument/2006/relationships/slideLayout" Target="../slideLayouts/slideLayout98.xml"/><Relationship Id="rId16" Type="http://schemas.openxmlformats.org/officeDocument/2006/relationships/slideLayout" Target="../slideLayouts/slideLayout99.xml"/><Relationship Id="rId17" Type="http://schemas.openxmlformats.org/officeDocument/2006/relationships/slideLayout" Target="../slideLayouts/slideLayout100.xml"/><Relationship Id="rId18" Type="http://schemas.openxmlformats.org/officeDocument/2006/relationships/slideLayout" Target="../slideLayouts/slideLayout101.xml"/><Relationship Id="rId19" Type="http://schemas.openxmlformats.org/officeDocument/2006/relationships/slideLayout" Target="../slideLayouts/slideLayout102.xml"/><Relationship Id="rId20" Type="http://schemas.openxmlformats.org/officeDocument/2006/relationships/slideLayout" Target="../slideLayouts/slideLayout103.xml"/><Relationship Id="rId21" Type="http://schemas.openxmlformats.org/officeDocument/2006/relationships/slideLayout" Target="../slideLayouts/slideLayout104.xml"/><Relationship Id="rId22" Type="http://schemas.openxmlformats.org/officeDocument/2006/relationships/slideLayout" Target="../slideLayouts/slideLayout105.xml"/><Relationship Id="rId23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515" name="Google Shape;515;p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  <p:sldLayoutId id="2147483728" r:id="rId18"/>
    <p:sldLayoutId id="2147483729" r:id="rId19"/>
    <p:sldLayoutId id="2147483730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"/>
              <a:buNone/>
              <a:defRPr sz="2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25" name="Google Shape;625;p8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26" name="Google Shape;626;p8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  <p:sldLayoutId id="2147483748" r:id="rId18"/>
    <p:sldLayoutId id="2147483749" r:id="rId19"/>
    <p:sldLayoutId id="2147483750" r:id="rId20"/>
    <p:sldLayoutId id="2147483751" r:id="rId21"/>
    <p:sldLayoutId id="2147483752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6.xml"/><Relationship Id="rId3" Type="http://schemas.openxmlformats.org/officeDocument/2006/relationships/image" Target="../media/image3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6.xml"/><Relationship Id="rId3" Type="http://schemas.openxmlformats.org/officeDocument/2006/relationships/image" Target="../media/image1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37" name="Google Shape;737;p1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110"/>
          <p:cNvSpPr txBox="1">
            <a:spLocks noGrp="1"/>
          </p:cNvSpPr>
          <p:nvPr>
            <p:ph type="ctrTitle"/>
          </p:nvPr>
        </p:nvSpPr>
        <p:spPr>
          <a:xfrm>
            <a:off x="1039950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Джордж Вашингтон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9" name="Google Shape;739;p110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Prepared by Bogdan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40" name="Google Shape;740;p110"/>
          <p:cNvCxnSpPr/>
          <p:nvPr/>
        </p:nvCxnSpPr>
        <p:spPr>
          <a:xfrm>
            <a:off x="-64800" y="259175"/>
            <a:ext cx="93306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1" name="Google Shape;741;p110"/>
          <p:cNvCxnSpPr/>
          <p:nvPr/>
        </p:nvCxnSpPr>
        <p:spPr>
          <a:xfrm>
            <a:off x="-64800" y="4863050"/>
            <a:ext cx="93306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2" name="Google Shape;742;p110"/>
          <p:cNvCxnSpPr/>
          <p:nvPr/>
        </p:nvCxnSpPr>
        <p:spPr>
          <a:xfrm flipH="1">
            <a:off x="-259075" y="-61550"/>
            <a:ext cx="3012900" cy="1331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3" name="Google Shape;743;p110"/>
          <p:cNvCxnSpPr/>
          <p:nvPr/>
        </p:nvCxnSpPr>
        <p:spPr>
          <a:xfrm flipH="1">
            <a:off x="6486125" y="3952550"/>
            <a:ext cx="3032400" cy="13317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68" name="Google Shape;768;p113"/>
          <p:cNvSpPr/>
          <p:nvPr/>
        </p:nvSpPr>
        <p:spPr>
          <a:xfrm>
            <a:off x="0" y="18000"/>
            <a:ext cx="9144000" cy="51435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69" name="Google Shape;769;p113"/>
          <p:cNvPicPr preferRelativeResize="0"/>
          <p:nvPr/>
        </p:nvPicPr>
        <p:blipFill rotWithShape="1">
          <a:blip r:embed="rId3">
            <a:alphaModFix/>
          </a:blip>
          <a:srcRect r="33752"/>
          <a:stretch/>
        </p:blipFill>
        <p:spPr>
          <a:xfrm>
            <a:off x="4071300" y="18000"/>
            <a:ext cx="5072700" cy="51075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70" name="Google Shape;770;p113"/>
          <p:cNvSpPr txBox="1"/>
          <p:nvPr/>
        </p:nvSpPr>
        <p:spPr>
          <a:xfrm>
            <a:off x="112175" y="2376700"/>
            <a:ext cx="3821700" cy="10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99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Стратегическое блеск Вашингтона и непоколебимая решимость сыграли важную роль в обеспечении независимости американской.Его руководство во время битв, таких как Трентон и Йорктаун, сформировало ход истории.</a:t>
            </a:r>
            <a:endParaRPr dirty="0">
              <a:solidFill>
                <a:srgbClr val="9999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1" name="Google Shape;771;p113"/>
          <p:cNvSpPr/>
          <p:nvPr/>
        </p:nvSpPr>
        <p:spPr>
          <a:xfrm rot="3685435">
            <a:off x="-1168608" y="4073924"/>
            <a:ext cx="2913289" cy="1366501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113"/>
          <p:cNvSpPr/>
          <p:nvPr/>
        </p:nvSpPr>
        <p:spPr>
          <a:xfrm rot="2520443">
            <a:off x="-1241314" y="-1245922"/>
            <a:ext cx="2913364" cy="1366517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113"/>
          <p:cNvSpPr txBox="1">
            <a:spLocks noGrp="1"/>
          </p:cNvSpPr>
          <p:nvPr>
            <p:ph type="ctrTitle"/>
          </p:nvPr>
        </p:nvSpPr>
        <p:spPr>
          <a:xfrm>
            <a:off x="149099" y="1098275"/>
            <a:ext cx="3687609" cy="16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Военное руководство</a:t>
            </a:r>
            <a:endParaRPr sz="30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48" name="Google Shape;748;p1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9" name="Google Shape;749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1435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111"/>
          <p:cNvSpPr/>
          <p:nvPr/>
        </p:nvSpPr>
        <p:spPr>
          <a:xfrm>
            <a:off x="506625" y="482500"/>
            <a:ext cx="8080500" cy="2246700"/>
          </a:xfrm>
          <a:prstGeom prst="frame">
            <a:avLst>
              <a:gd name="adj1" fmla="val 222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51" name="Google Shape;751;p111"/>
          <p:cNvSpPr/>
          <p:nvPr/>
        </p:nvSpPr>
        <p:spPr>
          <a:xfrm>
            <a:off x="5263988" y="926650"/>
            <a:ext cx="701400" cy="6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111"/>
          <p:cNvSpPr txBox="1">
            <a:spLocks noGrp="1"/>
          </p:cNvSpPr>
          <p:nvPr>
            <p:ph type="ctrTitle"/>
          </p:nvPr>
        </p:nvSpPr>
        <p:spPr>
          <a:xfrm>
            <a:off x="5124050" y="992650"/>
            <a:ext cx="3400200" cy="16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Отец-основатель</a:t>
            </a: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3" name="Google Shape;753;p111"/>
          <p:cNvSpPr txBox="1">
            <a:spLocks noGrp="1"/>
          </p:cNvSpPr>
          <p:nvPr>
            <p:ph type="subTitle" idx="1"/>
          </p:nvPr>
        </p:nvSpPr>
        <p:spPr>
          <a:xfrm>
            <a:off x="5207700" y="2729200"/>
            <a:ext cx="3872100" cy="9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99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Как ключевая фигура в составлении конституции США, видение и мудрость Вашингтона заложили основу для американского правительства.Его президентство установило важные прецеденты для будущих лидеров.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57" name="Google Shape;857;p121"/>
          <p:cNvSpPr/>
          <p:nvPr/>
        </p:nvSpPr>
        <p:spPr>
          <a:xfrm>
            <a:off x="0" y="0"/>
            <a:ext cx="9195300" cy="51435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121"/>
          <p:cNvSpPr txBox="1"/>
          <p:nvPr/>
        </p:nvSpPr>
        <p:spPr>
          <a:xfrm rot="-5400000">
            <a:off x="-673275" y="3057850"/>
            <a:ext cx="32520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Наследие</a:t>
            </a:r>
            <a:endParaRPr sz="30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9" name="Google Shape;859;p121"/>
          <p:cNvSpPr txBox="1"/>
          <p:nvPr/>
        </p:nvSpPr>
        <p:spPr>
          <a:xfrm>
            <a:off x="122850" y="159600"/>
            <a:ext cx="4101900" cy="17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Наследие Вашингтона терпит как символ честности, лидерства и патриотизма.Его вклад в основание страны и его приверженность государственной службе продолжает вдохновлять поколения американцев.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0" name="Google Shape;860;p121"/>
          <p:cNvSpPr/>
          <p:nvPr/>
        </p:nvSpPr>
        <p:spPr>
          <a:xfrm>
            <a:off x="4858300" y="159600"/>
            <a:ext cx="3997800" cy="4591800"/>
          </a:xfrm>
          <a:prstGeom prst="frame">
            <a:avLst>
              <a:gd name="adj1" fmla="val 122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FF"/>
              </a:solidFill>
            </a:endParaRPr>
          </a:p>
        </p:txBody>
      </p:sp>
      <p:pic>
        <p:nvPicPr>
          <p:cNvPr id="861" name="Google Shape;861;p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3125" y="572850"/>
            <a:ext cx="3997801" cy="399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2" name="Google Shape;862;p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6250" y="2436825"/>
            <a:ext cx="2561426" cy="2561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gineering Project Proposal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908269"/>
      </a:accent1>
      <a:accent2>
        <a:srgbClr val="212121"/>
      </a:accent2>
      <a:accent3>
        <a:srgbClr val="CFC3AC"/>
      </a:accent3>
      <a:accent4>
        <a:srgbClr val="976E26"/>
      </a:accent4>
      <a:accent5>
        <a:srgbClr val="927D59"/>
      </a:accent5>
      <a:accent6>
        <a:srgbClr val="584F3E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180</Words>
  <Application>Microsoft Office PowerPoint</Application>
  <PresentationFormat>Экран (16:9)</PresentationFormat>
  <Paragraphs>72</Paragraphs>
  <Slides>30</Slides>
  <Notes>30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17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30</vt:i4>
      </vt:variant>
    </vt:vector>
  </HeadingPairs>
  <TitlesOfParts>
    <vt:vector size="51" baseType="lpstr">
      <vt:lpstr>Times New Roman</vt:lpstr>
      <vt:lpstr>Lato</vt:lpstr>
      <vt:lpstr>Josefin Sans</vt:lpstr>
      <vt:lpstr>Merriweather Light</vt:lpstr>
      <vt:lpstr>Roboto Slab</vt:lpstr>
      <vt:lpstr>Russo One</vt:lpstr>
      <vt:lpstr>Livvic</vt:lpstr>
      <vt:lpstr>Vidaloka</vt:lpstr>
      <vt:lpstr>Fira Sans Extra Condensed Medium</vt:lpstr>
      <vt:lpstr>Montserrat</vt:lpstr>
      <vt:lpstr>Roboto Condensed</vt:lpstr>
      <vt:lpstr>Crimson Text</vt:lpstr>
      <vt:lpstr>Open Sans</vt:lpstr>
      <vt:lpstr>Mako</vt:lpstr>
      <vt:lpstr>Open Sans SemiBold</vt:lpstr>
      <vt:lpstr>Catamaran Light</vt:lpstr>
      <vt:lpstr>Arial</vt:lpstr>
      <vt:lpstr>Simple Light</vt:lpstr>
      <vt:lpstr>Minimalist Business Slides XL by Slidesgo</vt:lpstr>
      <vt:lpstr>Engineering Project Proposal by Slidesgo</vt:lpstr>
      <vt:lpstr>Simple Light</vt:lpstr>
      <vt:lpstr>Theme</vt:lpstr>
      <vt:lpstr>Topic</vt:lpstr>
      <vt:lpstr>Topic</vt:lpstr>
      <vt:lpstr>Topic</vt:lpstr>
      <vt:lpstr>Topic</vt:lpstr>
      <vt:lpstr>Topic </vt:lpstr>
      <vt:lpstr>Topic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Topic</vt:lpstr>
      <vt:lpstr>Презентация PowerPoint</vt:lpstr>
      <vt:lpstr>Презентация PowerPoint</vt:lpstr>
      <vt:lpstr>Theme</vt:lpstr>
      <vt:lpstr>Topic</vt:lpstr>
      <vt:lpstr>Topic</vt:lpstr>
      <vt:lpstr>Topic</vt:lpstr>
      <vt:lpstr>Topic</vt:lpstr>
      <vt:lpstr>Topic</vt:lpstr>
      <vt:lpstr>Topic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Topic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</dc:title>
  <cp:lastModifiedBy>Bogdan Suvernev</cp:lastModifiedBy>
  <cp:revision>5</cp:revision>
  <dcterms:modified xsi:type="dcterms:W3CDTF">2024-02-12T06:59:17Z</dcterms:modified>
</cp:coreProperties>
</file>