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713" r:id="rId4"/>
    <p:sldMasterId id="2147483734" r:id="rId5"/>
  </p:sldMasterIdLst>
  <p:notesMasterIdLst>
    <p:notesMasterId r:id="rId7"/>
  </p:notesMasterIdLst>
  <p:sldIdLst>
    <p:sldId id="293" r:id="rId52"/>
    <p:sldId id="294" r:id="rId53"/>
    <p:sldId id="295" r:id="rId54"/>
    <p:sldId id="296" r:id="rId55"/>
    <p:sldId id="297" r:id="rId56"/>
    <p:sldId id="298" r:id="rId57"/>
  </p:sldIdLst>
  <p:sldSz cx="9144000" cy="5143500" type="screen16x9"/>
  <p:notesSz cx="6858000" cy="9144000"/>
  <p:embeddedFontLst>
    <p:embeddedFont>
      <p:font typeface="Vidaloka" panose="02000504000000020004"/>
      <p:regular r:id="rId40"/>
    </p:embeddedFont>
    <p:embeddedFont>
      <p:font typeface="Montserrat" panose="00000500000000000000"/>
      <p:regular r:id="rId41"/>
    </p:embeddedFont>
    <p:embeddedFont>
      <p:font typeface="Lato" panose="020F0502020204030203"/>
      <p:regular r:id="rId42"/>
    </p:embeddedFont>
    <p:embeddedFont>
      <p:font typeface="Josefin Sans"/>
      <p:regular r:id="rId43"/>
    </p:embeddedFont>
    <p:embeddedFont>
      <p:font typeface="Open Sans" panose="020B0606030504020204"/>
      <p:regular r:id="rId44"/>
    </p:embeddedFont>
    <p:embeddedFont>
      <p:font typeface="Livvic"/>
      <p:regular r:id="rId45"/>
    </p:embeddedFont>
    <p:embeddedFont>
      <p:font typeface="Catamaran Light"/>
      <p:regular r:id="rId46"/>
    </p:embeddedFont>
    <p:embeddedFont>
      <p:font typeface="Roboto Slab"/>
      <p:regular r:id="rId47"/>
    </p:embeddedFont>
    <p:embeddedFont>
      <p:font typeface="Montserrat" panose="00000500000000000000" pitchFamily="50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00" y="1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ableStyles" Target="tableStyles.xml"/><Relationship Id="rId40" Type="http://schemas.openxmlformats.org/officeDocument/2006/relationships/font" Target="fonts/font1.fntdata"/><Relationship Id="rId41" Type="http://schemas.openxmlformats.org/officeDocument/2006/relationships/font" Target="fonts/font2.fntdata"/><Relationship Id="rId42" Type="http://schemas.openxmlformats.org/officeDocument/2006/relationships/font" Target="fonts/font3.fntdata"/><Relationship Id="rId43" Type="http://schemas.openxmlformats.org/officeDocument/2006/relationships/font" Target="fonts/font4.fntdata"/><Relationship Id="rId44" Type="http://schemas.openxmlformats.org/officeDocument/2006/relationships/font" Target="fonts/font5.fntdata"/><Relationship Id="rId45" Type="http://schemas.openxmlformats.org/officeDocument/2006/relationships/font" Target="fonts/font6.fntdata"/><Relationship Id="rId46" Type="http://schemas.openxmlformats.org/officeDocument/2006/relationships/font" Target="fonts/font7.fntdata"/><Relationship Id="rId47" Type="http://schemas.openxmlformats.org/officeDocument/2006/relationships/font" Target="fonts/font8.fntdata"/><Relationship Id="rId48" Type="http://schemas.openxmlformats.org/officeDocument/2006/relationships/font" Target="fonts/font9.fntdata"/><Relationship Id="rId49" Type="http://schemas.openxmlformats.org/officeDocument/2006/relationships/font" Target="fonts/font10.fntdata"/><Relationship Id="rId50" Type="http://schemas.openxmlformats.org/officeDocument/2006/relationships/font" Target="fonts/font11.fntdata"/><Relationship Id="rId51" Type="http://schemas.openxmlformats.org/officeDocument/2006/relationships/font" Target="fonts/font12.fntdata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<Relationship Id="rId55" Type="http://schemas.openxmlformats.org/officeDocument/2006/relationships/slide" Target="slides/slide34.xml"/><Relationship Id="rId56" Type="http://schemas.openxmlformats.org/officeDocument/2006/relationships/slide" Target="slides/slide35.xml"/><Relationship Id="rId57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3" name="Google Shape;713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1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7" name="Google Shape;717;p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8" name="Google Shape;718;p1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9" name="Google Shape;71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2" name="Google Shape;722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5" name="Google Shape;725;p10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6" name="Google Shape;726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9" name="Google Shape;729;p10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32" name="Google Shape;732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001515" y="1"/>
            <a:ext cx="6173725" cy="4376804"/>
          </a:xfrm>
          <a:custGeom>
            <a:avLst/>
            <a:gdLst>
              <a:gd name="connsiteX0" fmla="*/ 0 w 8231633"/>
              <a:gd name="connsiteY0" fmla="*/ 0 h 5835739"/>
              <a:gd name="connsiteX1" fmla="*/ 4791789 w 8231633"/>
              <a:gd name="connsiteY1" fmla="*/ 0 h 5835739"/>
              <a:gd name="connsiteX2" fmla="*/ 8231633 w 8231633"/>
              <a:gd name="connsiteY2" fmla="*/ 3439845 h 5835739"/>
              <a:gd name="connsiteX3" fmla="*/ 5835739 w 8231633"/>
              <a:gd name="connsiteY3" fmla="*/ 5835739 h 583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1633" h="5835739">
                <a:moveTo>
                  <a:pt x="0" y="0"/>
                </a:moveTo>
                <a:lnTo>
                  <a:pt x="4791789" y="0"/>
                </a:lnTo>
                <a:lnTo>
                  <a:pt x="8231633" y="3439845"/>
                </a:lnTo>
                <a:lnTo>
                  <a:pt x="5835739" y="583573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 hasCustomPrompt="1"/>
          </p:nvPr>
        </p:nvSpPr>
        <p:spPr>
          <a:xfrm>
            <a:off x="6129089" y="0"/>
            <a:ext cx="3014912" cy="3047155"/>
          </a:xfrm>
          <a:custGeom>
            <a:avLst/>
            <a:gdLst>
              <a:gd name="connsiteX0" fmla="*/ 4019882 w 4019883"/>
              <a:gd name="connsiteY0" fmla="*/ 2818042 h 4062873"/>
              <a:gd name="connsiteX1" fmla="*/ 4019882 w 4019883"/>
              <a:gd name="connsiteY1" fmla="*/ 4062873 h 4062873"/>
              <a:gd name="connsiteX2" fmla="*/ 3397466 w 4019883"/>
              <a:gd name="connsiteY2" fmla="*/ 3440458 h 4062873"/>
              <a:gd name="connsiteX3" fmla="*/ 0 w 4019883"/>
              <a:gd name="connsiteY3" fmla="*/ 0 h 4062873"/>
              <a:gd name="connsiteX4" fmla="*/ 4019883 w 4019883"/>
              <a:gd name="connsiteY4" fmla="*/ 0 h 4062873"/>
              <a:gd name="connsiteX5" fmla="*/ 4019883 w 4019883"/>
              <a:gd name="connsiteY5" fmla="*/ 2131129 h 4062873"/>
              <a:gd name="connsiteX6" fmla="*/ 3075506 w 4019883"/>
              <a:gd name="connsiteY6" fmla="*/ 3075506 h 406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9883" h="4062873">
                <a:moveTo>
                  <a:pt x="4019882" y="2818042"/>
                </a:moveTo>
                <a:lnTo>
                  <a:pt x="4019882" y="4062873"/>
                </a:lnTo>
                <a:lnTo>
                  <a:pt x="3397466" y="3440458"/>
                </a:lnTo>
                <a:close/>
                <a:moveTo>
                  <a:pt x="0" y="0"/>
                </a:moveTo>
                <a:lnTo>
                  <a:pt x="4019883" y="0"/>
                </a:lnTo>
                <a:lnTo>
                  <a:pt x="4019883" y="2131129"/>
                </a:lnTo>
                <a:lnTo>
                  <a:pt x="3075506" y="307550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 hasCustomPrompt="1"/>
          </p:nvPr>
        </p:nvSpPr>
        <p:spPr>
          <a:xfrm>
            <a:off x="6639255" y="2832458"/>
            <a:ext cx="2504746" cy="2311043"/>
          </a:xfrm>
          <a:custGeom>
            <a:avLst/>
            <a:gdLst>
              <a:gd name="connsiteX0" fmla="*/ 2395894 w 3339661"/>
              <a:gd name="connsiteY0" fmla="*/ 0 h 3081391"/>
              <a:gd name="connsiteX1" fmla="*/ 3339661 w 3339661"/>
              <a:gd name="connsiteY1" fmla="*/ 943767 h 3081391"/>
              <a:gd name="connsiteX2" fmla="*/ 3339661 w 3339661"/>
              <a:gd name="connsiteY2" fmla="*/ 3081391 h 3081391"/>
              <a:gd name="connsiteX3" fmla="*/ 685497 w 3339661"/>
              <a:gd name="connsiteY3" fmla="*/ 3081391 h 3081391"/>
              <a:gd name="connsiteX4" fmla="*/ 0 w 3339661"/>
              <a:gd name="connsiteY4" fmla="*/ 2395894 h 30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661" h="3081391">
                <a:moveTo>
                  <a:pt x="2395894" y="0"/>
                </a:moveTo>
                <a:lnTo>
                  <a:pt x="3339661" y="943767"/>
                </a:lnTo>
                <a:lnTo>
                  <a:pt x="3339661" y="3081391"/>
                </a:lnTo>
                <a:lnTo>
                  <a:pt x="685497" y="3081391"/>
                </a:lnTo>
                <a:lnTo>
                  <a:pt x="0" y="23958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714375" y="642938"/>
            <a:ext cx="3857625" cy="3857625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1372" y="0"/>
            <a:ext cx="7906453" cy="3953226"/>
          </a:xfrm>
          <a:custGeom>
            <a:avLst/>
            <a:gdLst>
              <a:gd name="connsiteX0" fmla="*/ 0 w 10541937"/>
              <a:gd name="connsiteY0" fmla="*/ 0 h 5270968"/>
              <a:gd name="connsiteX1" fmla="*/ 10541937 w 10541937"/>
              <a:gd name="connsiteY1" fmla="*/ 0 h 5270968"/>
              <a:gd name="connsiteX2" fmla="*/ 5270969 w 10541937"/>
              <a:gd name="connsiteY2" fmla="*/ 5270968 h 52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937" h="5270968">
                <a:moveTo>
                  <a:pt x="0" y="0"/>
                </a:moveTo>
                <a:lnTo>
                  <a:pt x="10541937" y="0"/>
                </a:lnTo>
                <a:lnTo>
                  <a:pt x="5270969" y="5270968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942251" y="2571750"/>
            <a:ext cx="5143500" cy="2571750"/>
          </a:xfrm>
          <a:custGeom>
            <a:avLst/>
            <a:gdLst>
              <a:gd name="connsiteX0" fmla="*/ 3429000 w 6858000"/>
              <a:gd name="connsiteY0" fmla="*/ 0 h 3429000"/>
              <a:gd name="connsiteX1" fmla="*/ 6858000 w 6858000"/>
              <a:gd name="connsiteY1" fmla="*/ 3429000 h 3429000"/>
              <a:gd name="connsiteX2" fmla="*/ 0 w 6858000"/>
              <a:gd name="connsiteY2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3429000">
                <a:moveTo>
                  <a:pt x="3429000" y="0"/>
                </a:moveTo>
                <a:lnTo>
                  <a:pt x="6858000" y="3429000"/>
                </a:lnTo>
                <a:lnTo>
                  <a:pt x="0" y="342900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-2207730" y="-350355"/>
            <a:ext cx="5844210" cy="5844210"/>
          </a:xfrm>
          <a:custGeom>
            <a:avLst/>
            <a:gdLst>
              <a:gd name="connsiteX0" fmla="*/ 2869094 w 5738188"/>
              <a:gd name="connsiteY0" fmla="*/ 717273 h 5738188"/>
              <a:gd name="connsiteX1" fmla="*/ 717273 w 5738188"/>
              <a:gd name="connsiteY1" fmla="*/ 2869094 h 5738188"/>
              <a:gd name="connsiteX2" fmla="*/ 2869094 w 5738188"/>
              <a:gd name="connsiteY2" fmla="*/ 5020915 h 5738188"/>
              <a:gd name="connsiteX3" fmla="*/ 5020915 w 5738188"/>
              <a:gd name="connsiteY3" fmla="*/ 2869094 h 5738188"/>
              <a:gd name="connsiteX4" fmla="*/ 2869094 w 5738188"/>
              <a:gd name="connsiteY4" fmla="*/ 0 h 5738188"/>
              <a:gd name="connsiteX5" fmla="*/ 5738188 w 5738188"/>
              <a:gd name="connsiteY5" fmla="*/ 2869094 h 5738188"/>
              <a:gd name="connsiteX6" fmla="*/ 2869094 w 5738188"/>
              <a:gd name="connsiteY6" fmla="*/ 5738188 h 5738188"/>
              <a:gd name="connsiteX7" fmla="*/ 0 w 5738188"/>
              <a:gd name="connsiteY7" fmla="*/ 2869094 h 5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8188" h="5738188">
                <a:moveTo>
                  <a:pt x="2869094" y="717273"/>
                </a:moveTo>
                <a:lnTo>
                  <a:pt x="717273" y="2869094"/>
                </a:lnTo>
                <a:lnTo>
                  <a:pt x="2869094" y="5020915"/>
                </a:lnTo>
                <a:lnTo>
                  <a:pt x="5020915" y="2869094"/>
                </a:lnTo>
                <a:close/>
                <a:moveTo>
                  <a:pt x="2869094" y="0"/>
                </a:moveTo>
                <a:lnTo>
                  <a:pt x="5738188" y="2869094"/>
                </a:lnTo>
                <a:lnTo>
                  <a:pt x="2869094" y="5738188"/>
                </a:lnTo>
                <a:lnTo>
                  <a:pt x="0" y="2869094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14375" y="674619"/>
            <a:ext cx="3794265" cy="3794262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45138" y="1290506"/>
            <a:ext cx="2561340" cy="2558210"/>
          </a:xfrm>
          <a:custGeom>
            <a:avLst/>
            <a:gdLst>
              <a:gd name="connsiteX0" fmla="*/ 737707 w 4668644"/>
              <a:gd name="connsiteY0" fmla="*/ 0 h 4662939"/>
              <a:gd name="connsiteX1" fmla="*/ 2334323 w 4668644"/>
              <a:gd name="connsiteY1" fmla="*/ 1596616 h 4662939"/>
              <a:gd name="connsiteX2" fmla="*/ 3930937 w 4668644"/>
              <a:gd name="connsiteY2" fmla="*/ 2 h 4662939"/>
              <a:gd name="connsiteX3" fmla="*/ 4662937 w 4668644"/>
              <a:gd name="connsiteY3" fmla="*/ 732002 h 4662939"/>
              <a:gd name="connsiteX4" fmla="*/ 3066323 w 4668644"/>
              <a:gd name="connsiteY4" fmla="*/ 2328616 h 4662939"/>
              <a:gd name="connsiteX5" fmla="*/ 4668644 w 4668644"/>
              <a:gd name="connsiteY5" fmla="*/ 3930937 h 4662939"/>
              <a:gd name="connsiteX6" fmla="*/ 3936644 w 4668644"/>
              <a:gd name="connsiteY6" fmla="*/ 4662938 h 4662939"/>
              <a:gd name="connsiteX7" fmla="*/ 2334323 w 4668644"/>
              <a:gd name="connsiteY7" fmla="*/ 3060617 h 4662939"/>
              <a:gd name="connsiteX8" fmla="*/ 732000 w 4668644"/>
              <a:gd name="connsiteY8" fmla="*/ 4662939 h 4662939"/>
              <a:gd name="connsiteX9" fmla="*/ 0 w 4668644"/>
              <a:gd name="connsiteY9" fmla="*/ 3930939 h 4662939"/>
              <a:gd name="connsiteX10" fmla="*/ 1602322 w 4668644"/>
              <a:gd name="connsiteY10" fmla="*/ 2328616 h 4662939"/>
              <a:gd name="connsiteX11" fmla="*/ 5707 w 4668644"/>
              <a:gd name="connsiteY11" fmla="*/ 732001 h 46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8644" h="4662939">
                <a:moveTo>
                  <a:pt x="737707" y="0"/>
                </a:moveTo>
                <a:lnTo>
                  <a:pt x="2334323" y="1596616"/>
                </a:lnTo>
                <a:lnTo>
                  <a:pt x="3930937" y="2"/>
                </a:lnTo>
                <a:lnTo>
                  <a:pt x="4662937" y="732002"/>
                </a:lnTo>
                <a:lnTo>
                  <a:pt x="3066323" y="2328616"/>
                </a:lnTo>
                <a:lnTo>
                  <a:pt x="4668644" y="3930937"/>
                </a:lnTo>
                <a:lnTo>
                  <a:pt x="3936644" y="4662938"/>
                </a:lnTo>
                <a:lnTo>
                  <a:pt x="2334323" y="3060617"/>
                </a:lnTo>
                <a:lnTo>
                  <a:pt x="732000" y="4662939"/>
                </a:lnTo>
                <a:lnTo>
                  <a:pt x="0" y="3930939"/>
                </a:lnTo>
                <a:lnTo>
                  <a:pt x="1602322" y="2328616"/>
                </a:lnTo>
                <a:lnTo>
                  <a:pt x="5707" y="732001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6582188" y="9938"/>
            <a:ext cx="2561812" cy="5123624"/>
          </a:xfrm>
          <a:custGeom>
            <a:avLst/>
            <a:gdLst>
              <a:gd name="connsiteX0" fmla="*/ 3415749 w 3415749"/>
              <a:gd name="connsiteY0" fmla="*/ 0 h 6831499"/>
              <a:gd name="connsiteX1" fmla="*/ 3415749 w 3415749"/>
              <a:gd name="connsiteY1" fmla="*/ 6831499 h 6831499"/>
              <a:gd name="connsiteX2" fmla="*/ 0 w 3415749"/>
              <a:gd name="connsiteY2" fmla="*/ 3415750 h 683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749" h="6831499">
                <a:moveTo>
                  <a:pt x="3415749" y="0"/>
                </a:moveTo>
                <a:lnTo>
                  <a:pt x="3415749" y="6831499"/>
                </a:lnTo>
                <a:lnTo>
                  <a:pt x="0" y="34157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073709"/>
            <a:ext cx="5316161" cy="4069791"/>
          </a:xfrm>
          <a:custGeom>
            <a:avLst/>
            <a:gdLst>
              <a:gd name="connsiteX0" fmla="*/ 5417120 w 7088215"/>
              <a:gd name="connsiteY0" fmla="*/ 0 h 5426388"/>
              <a:gd name="connsiteX1" fmla="*/ 7088215 w 7088215"/>
              <a:gd name="connsiteY1" fmla="*/ 1671095 h 5426388"/>
              <a:gd name="connsiteX2" fmla="*/ 3332921 w 7088215"/>
              <a:gd name="connsiteY2" fmla="*/ 5426388 h 5426388"/>
              <a:gd name="connsiteX3" fmla="*/ 0 w 7088215"/>
              <a:gd name="connsiteY3" fmla="*/ 5426388 h 5426388"/>
              <a:gd name="connsiteX4" fmla="*/ 0 w 7088215"/>
              <a:gd name="connsiteY4" fmla="*/ 5417119 h 542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8215" h="5426388">
                <a:moveTo>
                  <a:pt x="5417120" y="0"/>
                </a:moveTo>
                <a:lnTo>
                  <a:pt x="7088215" y="1671095"/>
                </a:lnTo>
                <a:lnTo>
                  <a:pt x="3332921" y="5426388"/>
                </a:lnTo>
                <a:lnTo>
                  <a:pt x="0" y="5426388"/>
                </a:lnTo>
                <a:lnTo>
                  <a:pt x="0" y="5417119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2" y="1"/>
            <a:ext cx="4571999" cy="4393096"/>
          </a:xfrm>
          <a:custGeom>
            <a:avLst/>
            <a:gdLst>
              <a:gd name="connsiteX0" fmla="*/ 4186365 w 6095999"/>
              <a:gd name="connsiteY0" fmla="*/ 0 h 5857461"/>
              <a:gd name="connsiteX1" fmla="*/ 6095999 w 6095999"/>
              <a:gd name="connsiteY1" fmla="*/ 0 h 5857461"/>
              <a:gd name="connsiteX2" fmla="*/ 6095999 w 6095999"/>
              <a:gd name="connsiteY2" fmla="*/ 1432556 h 5857461"/>
              <a:gd name="connsiteX3" fmla="*/ 1671095 w 6095999"/>
              <a:gd name="connsiteY3" fmla="*/ 5857461 h 5857461"/>
              <a:gd name="connsiteX4" fmla="*/ 0 w 6095999"/>
              <a:gd name="connsiteY4" fmla="*/ 4186366 h 585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5857461">
                <a:moveTo>
                  <a:pt x="4186365" y="0"/>
                </a:moveTo>
                <a:lnTo>
                  <a:pt x="6095999" y="0"/>
                </a:lnTo>
                <a:lnTo>
                  <a:pt x="6095999" y="1432556"/>
                </a:lnTo>
                <a:lnTo>
                  <a:pt x="1671095" y="5857461"/>
                </a:lnTo>
                <a:lnTo>
                  <a:pt x="0" y="4186366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/>
              <a:t>Drag and Drop image</a:t>
            </a:r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771648" y="455957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71648" y="2632627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863712" y="1544292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79584" y="1544292"/>
            <a:ext cx="2044979" cy="2044976"/>
          </a:xfrm>
          <a:custGeom>
            <a:avLst/>
            <a:gdLst>
              <a:gd name="connsiteX0" fmla="*/ 2448340 w 4896681"/>
              <a:gd name="connsiteY0" fmla="*/ 0 h 4896681"/>
              <a:gd name="connsiteX1" fmla="*/ 4896681 w 4896681"/>
              <a:gd name="connsiteY1" fmla="*/ 2448340 h 4896681"/>
              <a:gd name="connsiteX2" fmla="*/ 2448340 w 4896681"/>
              <a:gd name="connsiteY2" fmla="*/ 4896681 h 4896681"/>
              <a:gd name="connsiteX3" fmla="*/ 0 w 4896681"/>
              <a:gd name="connsiteY3" fmla="*/ 2448340 h 489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681" h="4896681">
                <a:moveTo>
                  <a:pt x="2448340" y="0"/>
                </a:moveTo>
                <a:lnTo>
                  <a:pt x="4896681" y="2448340"/>
                </a:lnTo>
                <a:lnTo>
                  <a:pt x="2448340" y="4896681"/>
                </a:lnTo>
                <a:lnTo>
                  <a:pt x="0" y="2448340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en-US" dirty="0"/>
              <a:t>Drag and Drop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89" name="Google Shape;89;p1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2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1" name="Google Shape;121;p2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3" name="Google Shape;123;p2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5" name="Google Shape;125;p2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27" name="Google Shape;127;p2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5" name="Google Shape;215;p35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7" name="Google Shape;217;p35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19" name="Google Shape;219;p35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21" name="Google Shape;221;p35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1" name="Google Shape;271;p42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3" name="Google Shape;273;p42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5" name="Google Shape;275;p42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1" name="Google Shape;281;p43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3" name="Google Shape;283;p43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5" name="Google Shape;285;p43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287" name="Google Shape;287;p43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88" name="Google Shape;288;p43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0" name="Google Shape;290;p43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2" name="Google Shape;292;p43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9" name="Google Shape;299;p44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1" name="Google Shape;301;p44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3" name="Google Shape;303;p44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5" name="Google Shape;305;p44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7" name="Google Shape;307;p44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9" name="Google Shape;309;p44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5" name="Google Shape;315;p45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7" name="Google Shape;317;p45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9" name="Google Shape;319;p45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1" name="Google Shape;321;p45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3" name="Google Shape;323;p45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39" name="Google Shape;339;p47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1" name="Google Shape;341;p47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3" name="Google Shape;343;p47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5" name="Google Shape;345;p47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1" name="Google Shape;351;p48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3" name="Google Shape;353;p48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5" name="Google Shape;355;p48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69" name="Google Shape;369;p49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1" name="Google Shape;371;p49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3" name="Google Shape;373;p49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75" name="Google Shape;375;p49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2" name="Google Shape;382;p5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4" name="Google Shape;384;p5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6" name="Google Shape;386;p5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2" name="Google Shape;392;p51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4" name="Google Shape;394;p51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6" name="Google Shape;396;p51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98" name="Google Shape;398;p51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52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0" name="Google Shape;410;p52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2" name="Google Shape;412;p52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14" name="Google Shape;414;p52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15" name="Google Shape;415;p52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7" name="Google Shape;427;p54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9" name="Google Shape;429;p54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31" name="Google Shape;431;p54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4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5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64" name="Google Shape;464;p58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68" name="Google Shape;468;p5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0" name="Google Shape;470;p5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76" name="Google Shape;476;p60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7" name="Google Shape;477;p60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79" name="Google Shape;479;p60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81" name="Google Shape;481;p60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488" name="Google Shape;488;p61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CREDITS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: This presentation template was created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2"/>
              </a:rPr>
              <a:t>Slidesgo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including icons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3"/>
              </a:rPr>
              <a:t>Flaticon</a:t>
            </a:r>
            <a:r>
              <a:rPr lang="en-US" sz="11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, infographics &amp; images by </a:t>
            </a:r>
            <a:r>
              <a:rPr lang="en-US" sz="1100" b="1">
                <a:solidFill>
                  <a:schemeClr val="dk2"/>
                </a:solidFill>
                <a:uFill>
                  <a:noFill/>
                </a:u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  <a:hlinkClick r:id="rId4"/>
              </a:rPr>
              <a:t>Freepik</a:t>
            </a:r>
            <a:endParaRPr sz="1100" b="1">
              <a:solidFill>
                <a:schemeClr val="dk2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8" name="Google Shape;518;p67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8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1" name="Google Shape;521;p68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2" name="Google Shape;522;p68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68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4" name="Google Shape;524;p68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5" name="Google Shape;525;p68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7" name="Google Shape;527;p68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68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68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68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1" name="Google Shape;531;p68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2" name="Google Shape;532;p68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68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68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5" name="Google Shape;535;p68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 panose="020B0603050000020004"/>
              <a:buNone/>
              <a:defRPr sz="48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8" name="Google Shape;538;p69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1" name="Google Shape;541;p70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2" name="Google Shape;542;p7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3" name="Google Shape;543;p70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4" name="Google Shape;544;p7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70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6" name="Google Shape;546;p7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7" name="Google Shape;547;p7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8" name="Google Shape;548;p70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1" name="Google Shape;551;p71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2" name="Google Shape;552;p71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3" name="Google Shape;553;p71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4" name="Google Shape;554;p71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5" name="Google Shape;555;p71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56" name="Google Shape;556;p71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9" name="Google Shape;559;p72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2" name="Google Shape;562;p73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5" name="Google Shape;565;p74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8" name="Google Shape;568;p75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3" name="Google Shape;573;p77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 panose="020B0603050000020004"/>
              <a:buNone/>
              <a:defRPr sz="60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78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7" name="Google Shape;577;p78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8" name="Google Shape;578;p78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9" name="Google Shape;579;p78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0" name="Google Shape;580;p78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1" name="Google Shape;581;p7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2" name="Google Shape;582;p78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3" name="Google Shape;583;p78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4" name="Google Shape;584;p78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5" name="Google Shape;585;p78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6" name="Google Shape;586;p78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7" name="Google Shape;587;p78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0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2" name="Google Shape;592;p80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3" name="Google Shape;593;p80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4" name="Google Shape;594;p80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5" name="Google Shape;595;p80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32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8" name="Google Shape;598;p81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1" name="Google Shape;601;p82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2" name="Google Shape;602;p82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3" name="Google Shape;603;p82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4" name="Google Shape;604;p82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5" name="Google Shape;605;p82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6" name="Google Shape;606;p82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3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9" name="Google Shape;609;p83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0" name="Google Shape;610;p83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1" name="Google Shape;611;p83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2" name="Google Shape;612;p83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5" name="Google Shape;615;p8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8" name="Google Shape;618;p85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6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1" name="Google Shape;621;p86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86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9" name="Google Shape;629;p8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0" name="Google Shape;63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9"/>
          <p:cNvSpPr txBox="1">
            <a:spLocks noGrp="1"/>
          </p:cNvSpPr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33" name="Google Shape;633;p89"/>
          <p:cNvSpPr txBox="1">
            <a:spLocks noGrp="1"/>
          </p:cNvSpPr>
          <p:nvPr>
            <p:ph type="subTitle" idx="1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4" name="Google Shape;634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0"/>
          <p:cNvSpPr txBox="1">
            <a:spLocks noGrp="1"/>
          </p:cNvSpPr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637" name="Google Shape;637;p90"/>
          <p:cNvSpPr txBox="1">
            <a:spLocks noGrp="1"/>
          </p:cNvSpPr>
          <p:nvPr>
            <p:ph type="subTitle" idx="1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8" name="Google Shape;63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39" name="Google Shape;639;p9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and Three Picture ">
  <p:cSld name="TITLE_1_1_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>
            <a:spLocks noGrp="1"/>
          </p:cNvSpPr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42" name="Google Shape;642;p91"/>
          <p:cNvSpPr txBox="1">
            <a:spLocks noGrp="1"/>
          </p:cNvSpPr>
          <p:nvPr>
            <p:ph type="subTitle" idx="1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3" name="Google Shape;64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44" name="Google Shape;644;p9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5" name="Google Shape;645;p91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2"/>
          <p:cNvSpPr txBox="1">
            <a:spLocks noGrp="1"/>
          </p:cNvSpPr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 panose="02000000000000000000"/>
              <a:buNone/>
              <a:defRPr sz="5200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648" name="Google Shape;648;p92"/>
          <p:cNvSpPr txBox="1">
            <a:spLocks noGrp="1"/>
          </p:cNvSpPr>
          <p:nvPr>
            <p:ph type="subTitle" idx="1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9" name="Google Shape;64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50" name="Google Shape;650;p9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1" name="Google Shape;651;p92"/>
          <p:cNvSpPr txBox="1">
            <a:spLocks noGrp="1"/>
          </p:cNvSpPr>
          <p:nvPr>
            <p:ph type="subTitle" idx="2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4" name="Google Shape;65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4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7" name="Google Shape;657;p94"/>
          <p:cNvSpPr txBox="1">
            <a:spLocks noGrp="1"/>
          </p:cNvSpPr>
          <p:nvPr>
            <p:ph type="body" idx="1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58" name="Google Shape;6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59" name="Google Shape;659;p94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9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64" name="Google Shape;664;p9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5" name="Google Shape;665;p9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6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69" name="Google Shape;669;p96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9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Left And Picture Right">
  <p:cSld name="TITLE_AND_BODY_1_2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7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3" name="Google Shape;673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74" name="Google Shape;674;p97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9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6" name="Google Shape;676;p97"/>
          <p:cNvSpPr txBox="1">
            <a:spLocks noGrp="1"/>
          </p:cNvSpPr>
          <p:nvPr>
            <p:ph type="subTitle" idx="1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Right And Picture Left ">
  <p:cSld name="TITLE_AND_BODY_1_2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8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9" name="Google Shape;67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0" name="Google Shape;680;p9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9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2" name="Google Shape;682;p98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Paragraph">
  <p:cSld name="TITLE_AND_BODY_1_2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86" name="Google Shape;686;p99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9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8" name="Google Shape;688;p99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689" name="Google Shape;689;p99"/>
          <p:cNvSpPr txBox="1">
            <a:spLocks noGrp="1"/>
          </p:cNvSpPr>
          <p:nvPr>
            <p:ph type="subTitle" idx="2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 panose="020B0606030504020204"/>
              <a:buNone/>
              <a:defRPr sz="1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 panose="020B0606030504020204"/>
              <a:buNone/>
              <a:defRPr sz="28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Layout">
  <p:cSld name="TITLE_AND_BODY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2" name="Google Shape;692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93" name="Google Shape;693;p10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10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5" name="Google Shape;695;p100"/>
          <p:cNvSpPr txBox="1">
            <a:spLocks noGrp="1"/>
          </p:cNvSpPr>
          <p:nvPr>
            <p:ph type="subTitle" idx="1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100"/>
          <p:cNvSpPr txBox="1">
            <a:spLocks noGrp="1"/>
          </p:cNvSpPr>
          <p:nvPr>
            <p:ph type="subTitle" idx="2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1"/>
          <p:cNvSpPr txBox="1">
            <a:spLocks noGrp="1"/>
          </p:cNvSpPr>
          <p:nvPr>
            <p:ph type="body" idx="1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99" name="Google Shape;699;p101"/>
          <p:cNvSpPr txBox="1">
            <a:spLocks noGrp="1"/>
          </p:cNvSpPr>
          <p:nvPr>
            <p:ph type="body" idx="2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00" name="Google Shape;70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1" name="Google Shape;701;p101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2" name="Google Shape;702;p101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10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9" name="Google Shape;709;p10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0" name="Google Shape;71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1.xml"/><Relationship Id="rId51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3.xml"/><Relationship Id="rId53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3.xml"/><Relationship Id="rId2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12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 panose="00000500000000000000"/>
              <a:buChar char="●"/>
              <a:defRPr sz="1800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●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●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○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Char char="■"/>
              <a:defRPr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626" name="Google Shape;62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8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10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7.xml"/></Relationships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37" name="Google Shape;737;p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110"/>
          <p:cNvSpPr txBox="1">
            <a:spLocks noGrp="1"/>
          </p:cNvSpPr>
          <p:nvPr>
            <p:ph type="ctrTitle"/>
          </p:nvPr>
        </p:nvSpPr>
        <p:spPr>
          <a:xfrm>
            <a:off x="1039950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Frogs</a:t>
            </a:r>
            <a:endParaRPr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9" name="Google Shape;739;p11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Prepared by qwaradie@gmail.com</a:t>
            </a:r>
            <a:endParaRPr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40" name="Google Shape;740;p110"/>
          <p:cNvCxnSpPr/>
          <p:nvPr/>
        </p:nvCxnSpPr>
        <p:spPr>
          <a:xfrm>
            <a:off x="-64800" y="259175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10"/>
          <p:cNvCxnSpPr/>
          <p:nvPr/>
        </p:nvCxnSpPr>
        <p:spPr>
          <a:xfrm>
            <a:off x="-64800" y="4863050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10"/>
          <p:cNvCxnSpPr/>
          <p:nvPr/>
        </p:nvCxnSpPr>
        <p:spPr>
          <a:xfrm flipH="1">
            <a:off x="-259075" y="-61550"/>
            <a:ext cx="3012900" cy="1331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10"/>
          <p:cNvCxnSpPr/>
          <p:nvPr/>
        </p:nvCxnSpPr>
        <p:spPr>
          <a:xfrm flipH="1">
            <a:off x="6486125" y="3952550"/>
            <a:ext cx="3032400" cy="1331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7" name="Google Shape;857;p121"/>
          <p:cNvSpPr/>
          <p:nvPr/>
        </p:nvSpPr>
        <p:spPr>
          <a:xfrm>
            <a:off x="0" y="0"/>
            <a:ext cx="9195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121"/>
          <p:cNvSpPr txBox="1"/>
          <p:nvPr/>
        </p:nvSpPr>
        <p:spPr>
          <a:xfrm rot="-5400000">
            <a:off x="-673275" y="3057850"/>
            <a:ext cx="3252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Frogs in Nature</a:t>
            </a:r>
            <a:endParaRPr sz="3000" b="1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9" name="Google Shape;859;p121"/>
          <p:cNvSpPr txBox="1"/>
          <p:nvPr/>
        </p:nvSpPr>
        <p:spPr>
          <a:xfrm>
            <a:off x="122850" y="159600"/>
            <a:ext cx="41019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Frogs are essential to ecosystems as indicators of environmental health. They play a vital role in controlling insect populations and are a symbol of transformation and renewal.</a:t>
            </a:r>
            <a:endParaRPr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0" name="Google Shape;860;p121"/>
          <p:cNvSpPr/>
          <p:nvPr/>
        </p:nvSpPr>
        <p:spPr>
          <a:xfrm>
            <a:off x="4858300" y="159600"/>
            <a:ext cx="3997800" cy="4591800"/>
          </a:xfrm>
          <a:prstGeom prst="frame">
            <a:avLst>
              <a:gd name="adj1" fmla="val 122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</p:txBody>
      </p:sp>
      <p:pic>
        <p:nvPicPr>
          <p:cNvPr id="861" name="Google Shape;861;p1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3125" y="572850"/>
            <a:ext cx="3997801" cy="39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96250" y="2436825"/>
            <a:ext cx="2561426" cy="25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67" name="Google Shape;867;p122"/>
          <p:cNvSpPr/>
          <p:nvPr/>
        </p:nvSpPr>
        <p:spPr>
          <a:xfrm>
            <a:off x="0" y="0"/>
            <a:ext cx="9195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122"/>
          <p:cNvSpPr txBox="1">
            <a:spLocks noGrp="1"/>
          </p:cNvSpPr>
          <p:nvPr>
            <p:ph type="ctrTitle" idx="4"/>
          </p:nvPr>
        </p:nvSpPr>
        <p:spPr>
          <a:xfrm>
            <a:off x="149025" y="207525"/>
            <a:ext cx="6201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 Life Cycle</a:t>
            </a:r>
            <a:endParaRPr sz="33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9" name="Google Shape;869;p122"/>
          <p:cNvSpPr txBox="1">
            <a:spLocks noGrp="1"/>
          </p:cNvSpPr>
          <p:nvPr>
            <p:ph type="subTitle" idx="1"/>
          </p:nvPr>
        </p:nvSpPr>
        <p:spPr>
          <a:xfrm>
            <a:off x="4078750" y="3193275"/>
            <a:ext cx="4963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Frogs undergo metamorphosis, transitioning from aquatic larvae to terrestrial adults. This process symbolizes growth, adaptation, and change in nature.</a:t>
            </a:r>
            <a:endParaRPr sz="14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70" name="Google Shape;870;p1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66875" y="253100"/>
            <a:ext cx="2628426" cy="2628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122"/>
          <p:cNvCxnSpPr/>
          <p:nvPr/>
        </p:nvCxnSpPr>
        <p:spPr>
          <a:xfrm>
            <a:off x="6509125" y="120050"/>
            <a:ext cx="0" cy="3210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Google Shape;872;p122"/>
          <p:cNvCxnSpPr/>
          <p:nvPr/>
        </p:nvCxnSpPr>
        <p:spPr>
          <a:xfrm>
            <a:off x="5601600" y="2956950"/>
            <a:ext cx="3441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122"/>
          <p:cNvCxnSpPr/>
          <p:nvPr/>
        </p:nvCxnSpPr>
        <p:spPr>
          <a:xfrm>
            <a:off x="4011425" y="984900"/>
            <a:ext cx="0" cy="394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4" name="Google Shape;874;p1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986600"/>
            <a:ext cx="3944100" cy="39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7"/>
          <p:cNvSpPr/>
          <p:nvPr/>
        </p:nvSpPr>
        <p:spPr>
          <a:xfrm>
            <a:off x="232" y="-4182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0976" y="2477929"/>
            <a:ext cx="2698909" cy="2705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Frogs come in various shapes, sizes, and colors, adapting to diverse habitats worldwide. Their diversity reflects the richness of ecosystems and the importance of biodiversity conservation.</a:t>
            </a:r>
            <a:endParaRPr lang="en-US" sz="7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12177" y="3825926"/>
            <a:ext cx="358226" cy="35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543300" y="3157049"/>
            <a:ext cx="205740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8100000">
            <a:off x="3885724" y="2455545"/>
            <a:ext cx="6782276" cy="388191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237173" y="1053465"/>
            <a:ext cx="1824990" cy="4603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000" b="1" dirty="0"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3000" b="1" dirty="0"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pic>
        <p:nvPicPr>
          <p:cNvPr id="2" name="Picture 1" descr="ph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700000">
            <a:off x="2673668" y="-669131"/>
            <a:ext cx="3796665" cy="3951923"/>
          </a:xfrm>
          <a:prstGeom prst="round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7"/>
          <p:cNvSpPr/>
          <p:nvPr/>
        </p:nvSpPr>
        <p:spPr>
          <a:xfrm>
            <a:off x="-244" y="-4182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7106603" y="2421731"/>
            <a:ext cx="2008346" cy="321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b="1" spc="600" dirty="0">
                <a:solidFill>
                  <a:schemeClr val="bg1"/>
                </a:solidFill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1500" b="1" spc="600" dirty="0">
              <a:solidFill>
                <a:schemeClr val="bg1"/>
              </a:solidFill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246" y="1594009"/>
            <a:ext cx="529114" cy="3009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0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Frogs have been revered and feared in folklore, representing transformation, fertility, and magic. They appear in myths as shape-shifters, messengers of the spirit world, and symbols of luck.</a:t>
            </a:r>
            <a:endParaRPr lang="en-US" sz="1050" dirty="0">
              <a:latin typeface="Times New Roman" panose="02020603050405020304" charset="0"/>
              <a:ea typeface="Montserrat" panose="00000500000000000000" pitchFamily="50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035" y="863441"/>
            <a:ext cx="3262789" cy="3407569"/>
          </a:xfrm>
          <a:prstGeom prst="round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232" y="104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0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6623" y="1906859"/>
            <a:ext cx="608965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ea typeface="Montserrat SemiBold" charset="0"/>
                <a:cs typeface="Times New Roman" panose="02020603050405020304" charset="0"/>
              </a:rPr>
              <a:t>Title</a:t>
            </a:r>
            <a:endParaRPr lang="en-US" sz="2400" b="1" dirty="0">
              <a:latin typeface="Times New Roman" panose="02020603050405020304" charset="0"/>
              <a:ea typeface="Montserrat SemiBold" charset="0"/>
              <a:cs typeface="Times New Roman" panose="020206030504050203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6623" y="2427333"/>
            <a:ext cx="3300064" cy="2413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7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Frogs face threats from habitat loss, pollution, and climate change. Conservation initiatives aim to preserve frog species, safeguard biodiversity, and raise awareness about the importance of these amphibians in ecosystems.</a:t>
            </a:r>
            <a:endParaRPr lang="en-US" sz="7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046623" y="1614139"/>
            <a:ext cx="1351388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389" y="643414"/>
            <a:ext cx="3644265" cy="3857149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Presentation</Application>
  <PresentationFormat>Экран (16:9)</PresentationFormat>
  <Paragraphs>120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SimSun</vt:lpstr>
      <vt:lpstr>Wingdings</vt:lpstr>
      <vt:lpstr>Arial</vt:lpstr>
      <vt:lpstr>Vidaloka</vt:lpstr>
      <vt:lpstr>Montserrat</vt:lpstr>
      <vt:lpstr>Lato</vt:lpstr>
      <vt:lpstr>Crimson Text</vt:lpstr>
      <vt:lpstr>Merriweather Light</vt:lpstr>
      <vt:lpstr>Russo One</vt:lpstr>
      <vt:lpstr>Mako</vt:lpstr>
      <vt:lpstr>Josefin Sans</vt:lpstr>
      <vt:lpstr>Open Sans SemiBold</vt:lpstr>
      <vt:lpstr>Open Sans</vt:lpstr>
      <vt:lpstr>Livvic</vt:lpstr>
      <vt:lpstr>Catamaran Light</vt:lpstr>
      <vt:lpstr>Fira Sans Extra Condensed Medium</vt:lpstr>
      <vt:lpstr>Roboto Slab</vt:lpstr>
      <vt:lpstr>Roboto Condensed</vt:lpstr>
      <vt:lpstr>Times New Roman</vt:lpstr>
      <vt:lpstr>Microsoft YaHei</vt:lpstr>
      <vt:lpstr>Arial Unicode MS</vt:lpstr>
      <vt:lpstr>Times New Roman</vt:lpstr>
      <vt:lpstr>Montserrat</vt:lpstr>
      <vt:lpstr>Montserrat SemiBold</vt:lpstr>
      <vt:lpstr>Segoe Print</vt:lpstr>
      <vt:lpstr>Simple Light</vt:lpstr>
      <vt:lpstr>Minimalist Business Slides XL by Slidesgo</vt:lpstr>
      <vt:lpstr>Engineering Project Proposal by Slidesgo</vt:lpstr>
      <vt:lpstr>Simple Light</vt:lpstr>
      <vt:lpstr>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Topic</vt:lpstr>
      <vt:lpstr>PowerPoint 演示文稿</vt:lpstr>
      <vt:lpstr>PowerPoint 演示文稿</vt:lpstr>
      <vt:lpstr>Theme</vt:lpstr>
      <vt:lpstr>Topic</vt:lpstr>
      <vt:lpstr>Topic</vt:lpstr>
      <vt:lpstr>Topic</vt:lpstr>
      <vt:lpstr>Topic</vt:lpstr>
      <vt:lpstr>Topic</vt:lpstr>
      <vt:lpstr>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Topic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</dc:title>
  <dc:creator/>
  <cp:lastModifiedBy>Bogdan</cp:lastModifiedBy>
  <cp:revision>6</cp:revision>
  <dcterms:created xsi:type="dcterms:W3CDTF">2024-02-27T04:13:47Z</dcterms:created>
  <dcterms:modified xsi:type="dcterms:W3CDTF">2024-02-27T04:14:27Z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426D809A7C054EAFA21E134F516693A5_12</vt:lpwstr>
  </property>
  <property fmtid="{D5CDD505-2E9C-101B-9397-08002B2CF9AE}" pid="3" name="KSOProductBuildVer">
    <vt:lpwstr>1033-12.2.0.13489</vt:lpwstr>
  </property>
</Properties>
</file>