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7"/>
      <p:bold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105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80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45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25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7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4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9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08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aporan</a:t>
            </a:r>
            <a:br>
              <a:rPr lang="en" dirty="0"/>
            </a:br>
            <a:r>
              <a:rPr lang="en" dirty="0"/>
              <a:t>sistem web perhotelan</a:t>
            </a:r>
            <a:endParaRPr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Penjelasan flowchart tamu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id-ID" sz="1400" dirty="0"/>
              <a:t>Pertama</a:t>
            </a:r>
            <a:r>
              <a:rPr lang="id-ID" dirty="0"/>
              <a:t> </a:t>
            </a:r>
            <a:r>
              <a:rPr lang="id-ID" sz="1400" dirty="0"/>
              <a:t>tamu melakukan check in ,melihat faslitas hotel dan kamar hotel</a:t>
            </a:r>
          </a:p>
          <a:p>
            <a:pPr>
              <a:buFont typeface="Wingdings" pitchFamily="2" charset="2"/>
              <a:buChar char="Ø"/>
            </a:pPr>
            <a:r>
              <a:rPr lang="id-ID" sz="1400" dirty="0"/>
              <a:t>Dan tamu Melakukan cek kamar ,ada kamar ?</a:t>
            </a:r>
          </a:p>
          <a:p>
            <a:pPr>
              <a:buFont typeface="Wingdings" pitchFamily="2" charset="2"/>
              <a:buChar char="Ø"/>
            </a:pPr>
            <a:r>
              <a:rPr lang="id-ID" sz="1400" dirty="0"/>
              <a:t>Jika ada dan si tamu mau menginap maka masuk proses selanjutnya yang dilakukan oleh admin,yaitu melakukan reservasi kamar hotel</a:t>
            </a:r>
          </a:p>
          <a:p>
            <a:pPr>
              <a:buFont typeface="Wingdings" pitchFamily="2" charset="2"/>
              <a:buChar char="Ø"/>
            </a:pPr>
            <a:r>
              <a:rPr lang="id-ID" sz="1400" dirty="0"/>
              <a:t>Memproses reservasi dan keluar bukti reservasi/struk</a:t>
            </a:r>
          </a:p>
          <a:p>
            <a:pPr>
              <a:buFont typeface="Wingdings" pitchFamily="2" charset="2"/>
              <a:buChar char="Ø"/>
            </a:pPr>
            <a:r>
              <a:rPr lang="id-ID" sz="1400" dirty="0"/>
              <a:t>Dan check-out</a:t>
            </a:r>
          </a:p>
          <a:p>
            <a:pPr>
              <a:buFont typeface="Wingdings" pitchFamily="2" charset="2"/>
              <a:buChar char="Ø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6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Penjelasan flowchart admin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id-ID" sz="1400" dirty="0"/>
              <a:t>Admin menampilkan fasilitas kamar dan fasilitas hotel</a:t>
            </a:r>
          </a:p>
          <a:p>
            <a:pPr>
              <a:buFont typeface="Wingdings" pitchFamily="2" charset="2"/>
              <a:buChar char="Ø"/>
            </a:pPr>
            <a:r>
              <a:rPr lang="id-ID" sz="1400" dirty="0"/>
              <a:t>Lalu admin mengecek data reservasi pelanggan</a:t>
            </a:r>
          </a:p>
          <a:p>
            <a:pPr>
              <a:buFont typeface="Wingdings" pitchFamily="2" charset="2"/>
              <a:buChar char="Ø"/>
            </a:pPr>
            <a:r>
              <a:rPr lang="id-ID" sz="1400"/>
              <a:t>Dan admin menampilkan reservasi ke pelanggan/tamu</a:t>
            </a:r>
            <a:endParaRPr lang="id-ID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50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50" y="30150"/>
            <a:ext cx="6880500" cy="58290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AutoShape 2" descr="blob:https://web.whatsapp.com/d18a6018-dbba-4772-beff-c3e3885d067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F9414D-2AAC-4C2E-A7A2-3FE77108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29" y="449036"/>
            <a:ext cx="5072742" cy="46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50" y="512667"/>
            <a:ext cx="6880500" cy="582900"/>
          </a:xfrm>
        </p:spPr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36483" y="3494688"/>
            <a:ext cx="2719551" cy="154022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Kontak</a:t>
            </a:r>
            <a:r>
              <a:rPr lang="en-US" dirty="0"/>
              <a:t> kami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"/>
          </p:nvPr>
        </p:nvSpPr>
        <p:spPr>
          <a:xfrm>
            <a:off x="3352806" y="1681655"/>
            <a:ext cx="2296500" cy="99322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Struk</a:t>
            </a:r>
            <a:r>
              <a:rPr lang="en-US" dirty="0"/>
              <a:t> </a:t>
            </a:r>
            <a:r>
              <a:rPr lang="en-US" dirty="0" err="1"/>
              <a:t>reservasi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3"/>
          </p:nvPr>
        </p:nvSpPr>
        <p:spPr>
          <a:xfrm>
            <a:off x="6211614" y="3525989"/>
            <a:ext cx="2648607" cy="148744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Reservasi</a:t>
            </a:r>
            <a:r>
              <a:rPr lang="en-US" dirty="0"/>
              <a:t> hotel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27731" r="6989" b="43068"/>
          <a:stretch/>
        </p:blipFill>
        <p:spPr>
          <a:xfrm>
            <a:off x="3184635" y="3294992"/>
            <a:ext cx="2632842" cy="1718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" t="-104" r="-538" b="71771"/>
          <a:stretch/>
        </p:blipFill>
        <p:spPr>
          <a:xfrm>
            <a:off x="5904186" y="953813"/>
            <a:ext cx="2956035" cy="1770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" t="57938" r="3762" b="-94"/>
          <a:stretch/>
        </p:blipFill>
        <p:spPr>
          <a:xfrm>
            <a:off x="197070" y="953813"/>
            <a:ext cx="2829910" cy="177099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596259" y="2753708"/>
            <a:ext cx="0" cy="740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01056" y="2674883"/>
            <a:ext cx="0" cy="620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446579" y="2753708"/>
            <a:ext cx="0" cy="740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32400" y="1425906"/>
            <a:ext cx="5479200" cy="819900"/>
          </a:xfrm>
        </p:spPr>
        <p:txBody>
          <a:bodyPr/>
          <a:lstStyle/>
          <a:p>
            <a:pPr marL="101600" indent="0">
              <a:buNone/>
            </a:pPr>
            <a:r>
              <a:rPr lang="id-ID" sz="2400">
                <a:solidFill>
                  <a:schemeClr val="tx1">
                    <a:lumMod val="50000"/>
                  </a:schemeClr>
                </a:solidFill>
              </a:rPr>
              <a:t>Sekian dan terimakasih</a:t>
            </a:r>
            <a:endParaRPr lang="id-ID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06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ama anggota kelompok 1</a:t>
            </a:r>
            <a:endParaRPr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1040860" y="1221713"/>
            <a:ext cx="6650265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Rizal </a:t>
            </a:r>
            <a:r>
              <a:rPr lang="en-GB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Firziawan</a:t>
            </a:r>
            <a:r>
              <a:rPr lang="en-GB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Sidik</a:t>
            </a:r>
            <a:endParaRPr lang="en-GB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Surya </a:t>
            </a:r>
            <a:r>
              <a:rPr lang="en-GB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Wiryadinata</a:t>
            </a:r>
            <a:endParaRPr lang="en-GB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Virgi</a:t>
            </a:r>
            <a:r>
              <a:rPr lang="en-GB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Septian</a:t>
            </a:r>
            <a:endParaRPr lang="en-GB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Risma</a:t>
            </a:r>
            <a:r>
              <a:rPr lang="en-GB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Lukman</a:t>
            </a:r>
            <a:r>
              <a:rPr lang="en-GB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Hakim</a:t>
            </a: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istem reservasi perhotelan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" grpId="0"/>
      <p:bldP spid="19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Fungsi</a:t>
            </a:r>
            <a:r>
              <a:rPr lang="en-GB" dirty="0"/>
              <a:t> UTAMA APLIKASI</a:t>
            </a:r>
            <a:endParaRPr lang="en-US" dirty="0"/>
          </a:p>
        </p:txBody>
      </p:sp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1138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 err="1"/>
              <a:t>Efisiensi</a:t>
            </a:r>
            <a:r>
              <a:rPr lang="en-GB" sz="1600" dirty="0"/>
              <a:t> </a:t>
            </a:r>
            <a:r>
              <a:rPr lang="en-GB" sz="1600" dirty="0" err="1"/>
              <a:t>waktu</a:t>
            </a:r>
            <a:r>
              <a:rPr lang="en-GB" sz="1600" dirty="0"/>
              <a:t> </a:t>
            </a:r>
            <a:r>
              <a:rPr lang="en-GB" sz="1600" dirty="0" err="1"/>
              <a:t>dalam</a:t>
            </a:r>
            <a:r>
              <a:rPr lang="en-GB" sz="1600" dirty="0"/>
              <a:t> </a:t>
            </a:r>
            <a:r>
              <a:rPr lang="en-GB" sz="1600" dirty="0" err="1"/>
              <a:t>melakukan</a:t>
            </a:r>
            <a:r>
              <a:rPr lang="en-GB" sz="1600" dirty="0"/>
              <a:t> </a:t>
            </a:r>
            <a:r>
              <a:rPr lang="en-GB" sz="1600" dirty="0" err="1"/>
              <a:t>reservasi</a:t>
            </a:r>
            <a:r>
              <a:rPr lang="en-GB" sz="1600" dirty="0"/>
              <a:t> </a:t>
            </a:r>
            <a:r>
              <a:rPr lang="en-GB" sz="1600" dirty="0" err="1"/>
              <a:t>penginapan</a:t>
            </a:r>
            <a:r>
              <a:rPr lang="en-GB" sz="1600" dirty="0"/>
              <a:t>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 err="1"/>
              <a:t>Membantu</a:t>
            </a:r>
            <a:r>
              <a:rPr lang="en-GB" sz="1600" dirty="0"/>
              <a:t> </a:t>
            </a:r>
            <a:r>
              <a:rPr lang="en-GB" sz="1600" dirty="0" err="1"/>
              <a:t>wisatawan</a:t>
            </a:r>
            <a:r>
              <a:rPr lang="en-GB" sz="1600" dirty="0"/>
              <a:t> </a:t>
            </a:r>
            <a:r>
              <a:rPr lang="en-GB" sz="1600" dirty="0" err="1"/>
              <a:t>dalam</a:t>
            </a:r>
            <a:r>
              <a:rPr lang="en-GB" sz="1600" dirty="0"/>
              <a:t> </a:t>
            </a:r>
            <a:r>
              <a:rPr lang="en-GB" sz="1600" dirty="0" err="1"/>
              <a:t>memesan</a:t>
            </a:r>
            <a:r>
              <a:rPr lang="en-GB" sz="1600" dirty="0"/>
              <a:t> hotel </a:t>
            </a:r>
            <a:r>
              <a:rPr lang="en-GB" sz="1600" dirty="0" err="1"/>
              <a:t>secara</a:t>
            </a:r>
            <a:r>
              <a:rPr lang="en-GB" sz="1600" dirty="0"/>
              <a:t> online.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 err="1"/>
              <a:t>Mempercepat</a:t>
            </a:r>
            <a:r>
              <a:rPr lang="en-GB" sz="1600" dirty="0"/>
              <a:t> </a:t>
            </a:r>
            <a:r>
              <a:rPr lang="en-GB" sz="1600" dirty="0" err="1"/>
              <a:t>pengerjaan</a:t>
            </a:r>
            <a:r>
              <a:rPr lang="en-GB" sz="1600" dirty="0"/>
              <a:t> </a:t>
            </a:r>
            <a:r>
              <a:rPr lang="en-GB" sz="1600" dirty="0" err="1"/>
              <a:t>karyawan</a:t>
            </a:r>
            <a:r>
              <a:rPr lang="en-GB" sz="1600" dirty="0"/>
              <a:t> hotel.</a:t>
            </a:r>
            <a:endParaRPr sz="1600"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49" y="623024"/>
            <a:ext cx="6951935" cy="689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</a:t>
            </a:r>
            <a:r>
              <a:rPr lang="en" sz="3200" dirty="0"/>
              <a:t>elebihan aplikasi </a:t>
            </a:r>
            <a:endParaRPr sz="3200"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GB" sz="1600" dirty="0" err="1"/>
              <a:t>Mudah</a:t>
            </a:r>
            <a:r>
              <a:rPr lang="en-GB" sz="1600" dirty="0"/>
              <a:t> di </a:t>
            </a:r>
            <a:r>
              <a:rPr lang="en-GB" sz="1600" dirty="0" err="1"/>
              <a:t>Akses</a:t>
            </a:r>
            <a:r>
              <a:rPr lang="en-GB" sz="1600" dirty="0"/>
              <a:t> / </a:t>
            </a:r>
            <a:r>
              <a:rPr lang="en-GB" sz="1600" dirty="0" err="1"/>
              <a:t>digunakan</a:t>
            </a:r>
            <a:r>
              <a:rPr lang="en-GB" sz="1600" dirty="0"/>
              <a:t>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  <a:r>
              <a:rPr lang="en-GB" sz="1600" dirty="0" err="1"/>
              <a:t>khalayak</a:t>
            </a:r>
            <a:r>
              <a:rPr lang="en-GB" sz="1600" dirty="0"/>
              <a:t> </a:t>
            </a:r>
            <a:r>
              <a:rPr lang="en-GB" sz="1600" dirty="0" err="1"/>
              <a:t>umum</a:t>
            </a:r>
            <a:r>
              <a:rPr lang="en-GB" sz="1600" dirty="0"/>
              <a:t>.</a:t>
            </a:r>
          </a:p>
          <a:p>
            <a:pPr marL="419100" lvl="0" indent="-3429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GB" sz="1600" dirty="0"/>
          </a:p>
          <a:p>
            <a:pPr marL="419100" lvl="0" indent="-3429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GB" sz="1600" dirty="0" err="1"/>
              <a:t>Karyawan</a:t>
            </a:r>
            <a:r>
              <a:rPr lang="en-GB" sz="1600" dirty="0"/>
              <a:t>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perlu</a:t>
            </a:r>
            <a:r>
              <a:rPr lang="en-GB" sz="1600" dirty="0"/>
              <a:t> </a:t>
            </a:r>
            <a:r>
              <a:rPr lang="en-GB" sz="1600" dirty="0" err="1"/>
              <a:t>ribet</a:t>
            </a:r>
            <a:r>
              <a:rPr lang="en-GB" sz="1600" dirty="0"/>
              <a:t> </a:t>
            </a:r>
            <a:r>
              <a:rPr lang="en-GB" sz="1600" dirty="0" err="1"/>
              <a:t>menjelaskan</a:t>
            </a:r>
            <a:r>
              <a:rPr lang="en-GB" sz="1600" dirty="0"/>
              <a:t> </a:t>
            </a:r>
            <a:r>
              <a:rPr lang="en-GB" sz="1600" dirty="0" err="1"/>
              <a:t>tentang</a:t>
            </a:r>
            <a:r>
              <a:rPr lang="en-GB" sz="1600" dirty="0"/>
              <a:t> </a:t>
            </a:r>
            <a:r>
              <a:rPr lang="en-GB" sz="1600" dirty="0" err="1"/>
              <a:t>fasilitas</a:t>
            </a:r>
            <a:r>
              <a:rPr lang="en-GB" sz="1600" dirty="0"/>
              <a:t> hotel, </a:t>
            </a:r>
            <a:r>
              <a:rPr lang="en-GB" sz="1600" dirty="0" err="1"/>
              <a:t>karena</a:t>
            </a:r>
            <a:r>
              <a:rPr lang="en-GB" sz="1600" dirty="0"/>
              <a:t> </a:t>
            </a:r>
            <a:r>
              <a:rPr lang="en-GB" sz="1600" dirty="0" err="1"/>
              <a:t>fasilitas</a:t>
            </a:r>
            <a:r>
              <a:rPr lang="en-GB" sz="1600" dirty="0"/>
              <a:t> hotel </a:t>
            </a:r>
            <a:r>
              <a:rPr lang="en-GB" sz="1600" dirty="0" err="1"/>
              <a:t>sudah</a:t>
            </a:r>
            <a:r>
              <a:rPr lang="en-GB" sz="1600" dirty="0"/>
              <a:t> </a:t>
            </a:r>
            <a:r>
              <a:rPr lang="en-GB" sz="1600" dirty="0" err="1"/>
              <a:t>tertera</a:t>
            </a:r>
            <a:r>
              <a:rPr lang="en-GB" sz="1600" dirty="0"/>
              <a:t> </a:t>
            </a:r>
            <a:r>
              <a:rPr lang="en-GB" sz="1600" dirty="0" err="1"/>
              <a:t>secara</a:t>
            </a:r>
            <a:r>
              <a:rPr lang="en-GB" sz="1600" dirty="0"/>
              <a:t> online.</a:t>
            </a:r>
          </a:p>
          <a:p>
            <a:pPr marL="419100" lvl="0" indent="-3429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/>
              <a:t>Permasalahan</a:t>
            </a:r>
            <a:endParaRPr sz="3200" dirty="0"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1131750" y="1329863"/>
            <a:ext cx="6880403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 err="1"/>
              <a:t>Karena</a:t>
            </a:r>
            <a:r>
              <a:rPr lang="en-GB" dirty="0"/>
              <a:t> di </a:t>
            </a:r>
            <a:r>
              <a:rPr lang="en-GB" dirty="0" err="1"/>
              <a:t>jaman</a:t>
            </a:r>
            <a:r>
              <a:rPr lang="en-GB" dirty="0"/>
              <a:t>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semakin</a:t>
            </a:r>
            <a:r>
              <a:rPr lang="en-GB" dirty="0"/>
              <a:t> </a:t>
            </a:r>
            <a:r>
              <a:rPr lang="en-GB" dirty="0" err="1"/>
              <a:t>maju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karna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kami </a:t>
            </a:r>
            <a:r>
              <a:rPr lang="en-GB" dirty="0" err="1"/>
              <a:t>membuat</a:t>
            </a:r>
            <a:r>
              <a:rPr lang="en-GB" dirty="0"/>
              <a:t> web </a:t>
            </a:r>
            <a:r>
              <a:rPr lang="en-GB" dirty="0" err="1"/>
              <a:t>atau</a:t>
            </a:r>
            <a:r>
              <a:rPr lang="en-GB" dirty="0"/>
              <a:t> system </a:t>
            </a:r>
            <a:r>
              <a:rPr lang="en-GB" dirty="0" err="1"/>
              <a:t>reservasi</a:t>
            </a:r>
            <a:r>
              <a:rPr lang="en-GB" dirty="0"/>
              <a:t> yang </a:t>
            </a:r>
            <a:r>
              <a:rPr lang="en-GB" dirty="0" err="1"/>
              <a:t>disediakan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online.</a:t>
            </a: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endParaRPr dirty="0"/>
          </a:p>
        </p:txBody>
      </p:sp>
      <p:sp>
        <p:nvSpPr>
          <p:cNvPr id="1954" name="Google Shape;1954;p21"/>
          <p:cNvSpPr txBox="1">
            <a:spLocks noGrp="1"/>
          </p:cNvSpPr>
          <p:nvPr>
            <p:ph type="body" idx="3"/>
          </p:nvPr>
        </p:nvSpPr>
        <p:spPr>
          <a:xfrm>
            <a:off x="1131750" y="1279069"/>
            <a:ext cx="6970655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wisatawan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warga</a:t>
            </a:r>
            <a:r>
              <a:rPr lang="en-GB" dirty="0"/>
              <a:t> local 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reservasi</a:t>
            </a:r>
            <a:r>
              <a:rPr lang="en-GB" dirty="0"/>
              <a:t> hotel.</a:t>
            </a:r>
            <a:endParaRPr dirty="0"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94" y="146755"/>
            <a:ext cx="6880500" cy="553156"/>
          </a:xfrm>
        </p:spPr>
        <p:txBody>
          <a:bodyPr/>
          <a:lstStyle/>
          <a:p>
            <a:r>
              <a:rPr lang="id-ID" dirty="0"/>
              <a:t>Flowchart untuk tamu/pelanggan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223" y="745060"/>
            <a:ext cx="5023555" cy="4312355"/>
          </a:xfrm>
        </p:spPr>
        <p:txBody>
          <a:bodyPr/>
          <a:lstStyle/>
          <a:p>
            <a:pPr marL="7620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3" y="733774"/>
            <a:ext cx="5147733" cy="44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50" y="112889"/>
            <a:ext cx="6880500" cy="530579"/>
          </a:xfrm>
        </p:spPr>
        <p:txBody>
          <a:bodyPr/>
          <a:lstStyle/>
          <a:p>
            <a:r>
              <a:rPr lang="id-ID" dirty="0"/>
              <a:t>Flowchart untuk admin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0088" y="564444"/>
            <a:ext cx="5328355" cy="4334933"/>
          </a:xfrm>
        </p:spPr>
        <p:txBody>
          <a:bodyPr/>
          <a:lstStyle/>
          <a:p>
            <a:pPr marL="7620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564443"/>
            <a:ext cx="5870222" cy="4380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5466" y="4130683"/>
            <a:ext cx="704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6833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235</Words>
  <Application>Microsoft Office PowerPoint</Application>
  <PresentationFormat>On-screen Show (16:9)</PresentationFormat>
  <Paragraphs>53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Merriweather</vt:lpstr>
      <vt:lpstr>Arial</vt:lpstr>
      <vt:lpstr>Wingdings</vt:lpstr>
      <vt:lpstr>Amatic SC</vt:lpstr>
      <vt:lpstr>Nathaniel template</vt:lpstr>
      <vt:lpstr>Laporan sistem web perhotelan</vt:lpstr>
      <vt:lpstr>Nama anggota kelompok 1</vt:lpstr>
      <vt:lpstr>Sistem reservasi perhotelan</vt:lpstr>
      <vt:lpstr>Fungsi UTAMA APLIKASI</vt:lpstr>
      <vt:lpstr>Kelebihan aplikasi </vt:lpstr>
      <vt:lpstr>Permasalahan</vt:lpstr>
      <vt:lpstr>tujuan</vt:lpstr>
      <vt:lpstr>Flowchart untuk tamu/pelanggan</vt:lpstr>
      <vt:lpstr>Flowchart untuk admin </vt:lpstr>
      <vt:lpstr>Penjelasan flowchart tamu</vt:lpstr>
      <vt:lpstr>Penjelasan flowchart admin</vt:lpstr>
      <vt:lpstr>Use case</vt:lpstr>
      <vt:lpstr>mockup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sistem web perhotelan</dc:title>
  <dc:creator>Lab RPL</dc:creator>
  <cp:lastModifiedBy>Virgi Septian</cp:lastModifiedBy>
  <cp:revision>22</cp:revision>
  <dcterms:modified xsi:type="dcterms:W3CDTF">2022-02-05T02:00:07Z</dcterms:modified>
</cp:coreProperties>
</file>