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7" r:id="rId5"/>
    <p:sldId id="351" r:id="rId6"/>
    <p:sldId id="350" r:id="rId7"/>
    <p:sldId id="343" r:id="rId8"/>
    <p:sldId id="349" r:id="rId9"/>
    <p:sldId id="348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08" y="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xmlns="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7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0AD03F6-15F2-4D54-8634-F2FD4B876D5D}"/>
              </a:ext>
            </a:extLst>
          </p:cNvPr>
          <p:cNvSpPr/>
          <p:nvPr userDrawn="1"/>
        </p:nvSpPr>
        <p:spPr>
          <a:xfrm>
            <a:off x="0" y="1894646"/>
            <a:ext cx="12191999" cy="3068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A60AF8CF-91F6-47AF-9506-4473DAA9AA6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2612" y="504855"/>
            <a:ext cx="6441943" cy="5959540"/>
          </a:xfrm>
          <a:custGeom>
            <a:avLst/>
            <a:gdLst>
              <a:gd name="connsiteX0" fmla="*/ 3930341 w 6441943"/>
              <a:gd name="connsiteY0" fmla="*/ 5551462 h 5959540"/>
              <a:gd name="connsiteX1" fmla="*/ 3930470 w 6441943"/>
              <a:gd name="connsiteY1" fmla="*/ 5553792 h 5959540"/>
              <a:gd name="connsiteX2" fmla="*/ 3930728 w 6441943"/>
              <a:gd name="connsiteY2" fmla="*/ 5581396 h 5959540"/>
              <a:gd name="connsiteX3" fmla="*/ 3101215 w 6441943"/>
              <a:gd name="connsiteY3" fmla="*/ 5522950 h 5959540"/>
              <a:gd name="connsiteX4" fmla="*/ 3096254 w 6441943"/>
              <a:gd name="connsiteY4" fmla="*/ 5540606 h 5959540"/>
              <a:gd name="connsiteX5" fmla="*/ 3100089 w 6441943"/>
              <a:gd name="connsiteY5" fmla="*/ 5529112 h 5959540"/>
              <a:gd name="connsiteX6" fmla="*/ 3179633 w 6441943"/>
              <a:gd name="connsiteY6" fmla="*/ 5436354 h 5959540"/>
              <a:gd name="connsiteX7" fmla="*/ 3179855 w 6441943"/>
              <a:gd name="connsiteY7" fmla="*/ 5457522 h 5959540"/>
              <a:gd name="connsiteX8" fmla="*/ 3179738 w 6441943"/>
              <a:gd name="connsiteY8" fmla="*/ 5446344 h 5959540"/>
              <a:gd name="connsiteX9" fmla="*/ 3798364 w 6441943"/>
              <a:gd name="connsiteY9" fmla="*/ 5116122 h 5959540"/>
              <a:gd name="connsiteX10" fmla="*/ 3835318 w 6441943"/>
              <a:gd name="connsiteY10" fmla="*/ 5181705 h 5959540"/>
              <a:gd name="connsiteX11" fmla="*/ 3838161 w 6441943"/>
              <a:gd name="connsiteY11" fmla="*/ 5187944 h 5959540"/>
              <a:gd name="connsiteX12" fmla="*/ 3772668 w 6441943"/>
              <a:gd name="connsiteY12" fmla="*/ 5021018 h 5959540"/>
              <a:gd name="connsiteX13" fmla="*/ 3772670 w 6441943"/>
              <a:gd name="connsiteY13" fmla="*/ 5021035 h 5959540"/>
              <a:gd name="connsiteX14" fmla="*/ 3772673 w 6441943"/>
              <a:gd name="connsiteY14" fmla="*/ 5021047 h 5959540"/>
              <a:gd name="connsiteX15" fmla="*/ 3772670 w 6441943"/>
              <a:gd name="connsiteY15" fmla="*/ 5021034 h 5959540"/>
              <a:gd name="connsiteX16" fmla="*/ 3761032 w 6441943"/>
              <a:gd name="connsiteY16" fmla="*/ 4843434 h 5959540"/>
              <a:gd name="connsiteX17" fmla="*/ 3760631 w 6441943"/>
              <a:gd name="connsiteY17" fmla="*/ 4854130 h 5959540"/>
              <a:gd name="connsiteX18" fmla="*/ 3761287 w 6441943"/>
              <a:gd name="connsiteY18" fmla="*/ 4871798 h 5959540"/>
              <a:gd name="connsiteX19" fmla="*/ 3384337 w 6441943"/>
              <a:gd name="connsiteY19" fmla="*/ 3767524 h 5959540"/>
              <a:gd name="connsiteX20" fmla="*/ 3346103 w 6441943"/>
              <a:gd name="connsiteY20" fmla="*/ 3782585 h 5959540"/>
              <a:gd name="connsiteX21" fmla="*/ 3160723 w 6441943"/>
              <a:gd name="connsiteY21" fmla="*/ 3891497 h 5959540"/>
              <a:gd name="connsiteX22" fmla="*/ 2789975 w 6441943"/>
              <a:gd name="connsiteY22" fmla="*/ 4375909 h 5959540"/>
              <a:gd name="connsiteX23" fmla="*/ 2780135 w 6441943"/>
              <a:gd name="connsiteY23" fmla="*/ 4386371 h 5959540"/>
              <a:gd name="connsiteX24" fmla="*/ 2777987 w 6441943"/>
              <a:gd name="connsiteY24" fmla="*/ 4376117 h 5959540"/>
              <a:gd name="connsiteX25" fmla="*/ 2780259 w 6441943"/>
              <a:gd name="connsiteY25" fmla="*/ 4386964 h 5959540"/>
              <a:gd name="connsiteX26" fmla="*/ 2813776 w 6441943"/>
              <a:gd name="connsiteY26" fmla="*/ 4528044 h 5959540"/>
              <a:gd name="connsiteX27" fmla="*/ 2780260 w 6441943"/>
              <a:gd name="connsiteY27" fmla="*/ 4386966 h 5959540"/>
              <a:gd name="connsiteX28" fmla="*/ 2780140 w 6441943"/>
              <a:gd name="connsiteY28" fmla="*/ 4386393 h 5959540"/>
              <a:gd name="connsiteX29" fmla="*/ 2780260 w 6441943"/>
              <a:gd name="connsiteY29" fmla="*/ 4386964 h 5959540"/>
              <a:gd name="connsiteX30" fmla="*/ 2827406 w 6441943"/>
              <a:gd name="connsiteY30" fmla="*/ 4585415 h 5959540"/>
              <a:gd name="connsiteX31" fmla="*/ 2980344 w 6441943"/>
              <a:gd name="connsiteY31" fmla="*/ 4916780 h 5959540"/>
              <a:gd name="connsiteX32" fmla="*/ 3179627 w 6441943"/>
              <a:gd name="connsiteY32" fmla="*/ 5435843 h 5959540"/>
              <a:gd name="connsiteX33" fmla="*/ 3179738 w 6441943"/>
              <a:gd name="connsiteY33" fmla="*/ 5446344 h 5959540"/>
              <a:gd name="connsiteX34" fmla="*/ 3179858 w 6441943"/>
              <a:gd name="connsiteY34" fmla="*/ 5457884 h 5959540"/>
              <a:gd name="connsiteX35" fmla="*/ 3177050 w 6441943"/>
              <a:gd name="connsiteY35" fmla="*/ 5492431 h 5959540"/>
              <a:gd name="connsiteX36" fmla="*/ 2859847 w 6441943"/>
              <a:gd name="connsiteY36" fmla="*/ 5869169 h 5959540"/>
              <a:gd name="connsiteX37" fmla="*/ 2850578 w 6441943"/>
              <a:gd name="connsiteY37" fmla="*/ 5871485 h 5959540"/>
              <a:gd name="connsiteX38" fmla="*/ 2723128 w 6441943"/>
              <a:gd name="connsiteY38" fmla="*/ 5887707 h 5959540"/>
              <a:gd name="connsiteX39" fmla="*/ 2723137 w 6441943"/>
              <a:gd name="connsiteY39" fmla="*/ 5887707 h 5959540"/>
              <a:gd name="connsiteX40" fmla="*/ 2730081 w 6441943"/>
              <a:gd name="connsiteY40" fmla="*/ 5887707 h 5959540"/>
              <a:gd name="connsiteX41" fmla="*/ 3527214 w 6441943"/>
              <a:gd name="connsiteY41" fmla="*/ 5883072 h 5959540"/>
              <a:gd name="connsiteX42" fmla="*/ 3860898 w 6441943"/>
              <a:gd name="connsiteY42" fmla="*/ 5593415 h 5959540"/>
              <a:gd name="connsiteX43" fmla="*/ 3861133 w 6441943"/>
              <a:gd name="connsiteY43" fmla="*/ 5581911 h 5959540"/>
              <a:gd name="connsiteX44" fmla="*/ 3861133 w 6441943"/>
              <a:gd name="connsiteY44" fmla="*/ 5581912 h 5959540"/>
              <a:gd name="connsiteX45" fmla="*/ 3861134 w 6441943"/>
              <a:gd name="connsiteY45" fmla="*/ 5581911 h 5959540"/>
              <a:gd name="connsiteX46" fmla="*/ 3738082 w 6441943"/>
              <a:gd name="connsiteY46" fmla="*/ 5153139 h 5959540"/>
              <a:gd name="connsiteX47" fmla="*/ 3732433 w 6441943"/>
              <a:gd name="connsiteY47" fmla="*/ 5140760 h 5959540"/>
              <a:gd name="connsiteX48" fmla="*/ 3732384 w 6441943"/>
              <a:gd name="connsiteY48" fmla="*/ 5140652 h 5959540"/>
              <a:gd name="connsiteX49" fmla="*/ 3731127 w 6441943"/>
              <a:gd name="connsiteY49" fmla="*/ 5137087 h 5959540"/>
              <a:gd name="connsiteX50" fmla="*/ 3731128 w 6441943"/>
              <a:gd name="connsiteY50" fmla="*/ 5137089 h 5959540"/>
              <a:gd name="connsiteX51" fmla="*/ 3721174 w 6441943"/>
              <a:gd name="connsiteY51" fmla="*/ 5108858 h 5959540"/>
              <a:gd name="connsiteX52" fmla="*/ 3720583 w 6441943"/>
              <a:gd name="connsiteY52" fmla="*/ 5106469 h 5959540"/>
              <a:gd name="connsiteX53" fmla="*/ 3720154 w 6441943"/>
              <a:gd name="connsiteY53" fmla="*/ 5104735 h 5959540"/>
              <a:gd name="connsiteX54" fmla="*/ 3720155 w 6441943"/>
              <a:gd name="connsiteY54" fmla="*/ 5104739 h 5959540"/>
              <a:gd name="connsiteX55" fmla="*/ 3708063 w 6441943"/>
              <a:gd name="connsiteY55" fmla="*/ 5055829 h 5959540"/>
              <a:gd name="connsiteX56" fmla="*/ 3696662 w 6441943"/>
              <a:gd name="connsiteY56" fmla="*/ 4979636 h 5959540"/>
              <a:gd name="connsiteX57" fmla="*/ 3691720 w 6441943"/>
              <a:gd name="connsiteY57" fmla="*/ 4897282 h 5959540"/>
              <a:gd name="connsiteX58" fmla="*/ 3691720 w 6441943"/>
              <a:gd name="connsiteY58" fmla="*/ 4897290 h 5959540"/>
              <a:gd name="connsiteX59" fmla="*/ 3691169 w 6441943"/>
              <a:gd name="connsiteY59" fmla="*/ 4888099 h 5959540"/>
              <a:gd name="connsiteX60" fmla="*/ 3690584 w 6441943"/>
              <a:gd name="connsiteY60" fmla="*/ 4878351 h 5959540"/>
              <a:gd name="connsiteX61" fmla="*/ 3693440 w 6441943"/>
              <a:gd name="connsiteY61" fmla="*/ 4750059 h 5959540"/>
              <a:gd name="connsiteX62" fmla="*/ 3693439 w 6441943"/>
              <a:gd name="connsiteY62" fmla="*/ 4750071 h 5959540"/>
              <a:gd name="connsiteX63" fmla="*/ 3693440 w 6441943"/>
              <a:gd name="connsiteY63" fmla="*/ 4750058 h 5959540"/>
              <a:gd name="connsiteX64" fmla="*/ 3693440 w 6441943"/>
              <a:gd name="connsiteY64" fmla="*/ 4750048 h 5959540"/>
              <a:gd name="connsiteX65" fmla="*/ 3740401 w 6441943"/>
              <a:gd name="connsiteY65" fmla="*/ 4404670 h 5959540"/>
              <a:gd name="connsiteX66" fmla="*/ 3740571 w 6441943"/>
              <a:gd name="connsiteY66" fmla="*/ 4404435 h 5959540"/>
              <a:gd name="connsiteX67" fmla="*/ 3706071 w 6441943"/>
              <a:gd name="connsiteY67" fmla="*/ 4362586 h 5959540"/>
              <a:gd name="connsiteX68" fmla="*/ 3422570 w 6441943"/>
              <a:gd name="connsiteY68" fmla="*/ 3821979 h 5959540"/>
              <a:gd name="connsiteX69" fmla="*/ 3384337 w 6441943"/>
              <a:gd name="connsiteY69" fmla="*/ 3767524 h 5959540"/>
              <a:gd name="connsiteX70" fmla="*/ 2542383 w 6441943"/>
              <a:gd name="connsiteY70" fmla="*/ 3241413 h 5959540"/>
              <a:gd name="connsiteX71" fmla="*/ 2512260 w 6441943"/>
              <a:gd name="connsiteY71" fmla="*/ 3280805 h 5959540"/>
              <a:gd name="connsiteX72" fmla="*/ 2712294 w 6441943"/>
              <a:gd name="connsiteY72" fmla="*/ 4403775 h 5959540"/>
              <a:gd name="connsiteX73" fmla="*/ 2720978 w 6441943"/>
              <a:gd name="connsiteY73" fmla="*/ 4440058 h 5959540"/>
              <a:gd name="connsiteX74" fmla="*/ 2776921 w 6441943"/>
              <a:gd name="connsiteY74" fmla="*/ 4371033 h 5959540"/>
              <a:gd name="connsiteX75" fmla="*/ 2735259 w 6441943"/>
              <a:gd name="connsiteY75" fmla="*/ 4172222 h 5959540"/>
              <a:gd name="connsiteX76" fmla="*/ 2581778 w 6441943"/>
              <a:gd name="connsiteY76" fmla="*/ 3271536 h 5959540"/>
              <a:gd name="connsiteX77" fmla="*/ 2542383 w 6441943"/>
              <a:gd name="connsiteY77" fmla="*/ 3241413 h 5959540"/>
              <a:gd name="connsiteX78" fmla="*/ 2168787 w 6441943"/>
              <a:gd name="connsiteY78" fmla="*/ 3080089 h 5959540"/>
              <a:gd name="connsiteX79" fmla="*/ 2101741 w 6441943"/>
              <a:gd name="connsiteY79" fmla="*/ 3124488 h 5959540"/>
              <a:gd name="connsiteX80" fmla="*/ 1992831 w 6441943"/>
              <a:gd name="connsiteY80" fmla="*/ 3386337 h 5959540"/>
              <a:gd name="connsiteX81" fmla="*/ 1819037 w 6441943"/>
              <a:gd name="connsiteY81" fmla="*/ 3520738 h 5959540"/>
              <a:gd name="connsiteX82" fmla="*/ 1814402 w 6441943"/>
              <a:gd name="connsiteY82" fmla="*/ 3652819 h 5959540"/>
              <a:gd name="connsiteX83" fmla="*/ 1888554 w 6441943"/>
              <a:gd name="connsiteY83" fmla="*/ 3669041 h 5959540"/>
              <a:gd name="connsiteX84" fmla="*/ 1939533 w 6441943"/>
              <a:gd name="connsiteY84" fmla="*/ 3722337 h 5959540"/>
              <a:gd name="connsiteX85" fmla="*/ 2009051 w 6441943"/>
              <a:gd name="connsiteY85" fmla="*/ 3710752 h 5959540"/>
              <a:gd name="connsiteX86" fmla="*/ 2108693 w 6441943"/>
              <a:gd name="connsiteY86" fmla="*/ 3622696 h 5959540"/>
              <a:gd name="connsiteX87" fmla="*/ 2166623 w 6441943"/>
              <a:gd name="connsiteY87" fmla="*/ 3564764 h 5959540"/>
              <a:gd name="connsiteX88" fmla="*/ 2217603 w 6441943"/>
              <a:gd name="connsiteY88" fmla="*/ 3476709 h 5959540"/>
              <a:gd name="connsiteX89" fmla="*/ 2419204 w 6441943"/>
              <a:gd name="connsiteY89" fmla="*/ 3326089 h 5959540"/>
              <a:gd name="connsiteX90" fmla="*/ 2210652 w 6441943"/>
              <a:gd name="connsiteY90" fmla="*/ 3112903 h 5959540"/>
              <a:gd name="connsiteX91" fmla="*/ 2168787 w 6441943"/>
              <a:gd name="connsiteY91" fmla="*/ 3080089 h 5959540"/>
              <a:gd name="connsiteX92" fmla="*/ 4736448 w 6441943"/>
              <a:gd name="connsiteY92" fmla="*/ 2146033 h 5959540"/>
              <a:gd name="connsiteX93" fmla="*/ 4759619 w 6441943"/>
              <a:gd name="connsiteY93" fmla="*/ 2155880 h 5959540"/>
              <a:gd name="connsiteX94" fmla="*/ 4766572 w 6441943"/>
              <a:gd name="connsiteY94" fmla="*/ 2255523 h 5959540"/>
              <a:gd name="connsiteX95" fmla="*/ 4422563 w 6441943"/>
              <a:gd name="connsiteY95" fmla="*/ 2763414 h 5959540"/>
              <a:gd name="connsiteX96" fmla="*/ 4399870 w 6441943"/>
              <a:gd name="connsiteY96" fmla="*/ 2748805 h 5959540"/>
              <a:gd name="connsiteX97" fmla="*/ 4361056 w 6441943"/>
              <a:gd name="connsiteY97" fmla="*/ 2693480 h 5959540"/>
              <a:gd name="connsiteX98" fmla="*/ 4298489 w 6441943"/>
              <a:gd name="connsiteY98" fmla="*/ 2605425 h 5959540"/>
              <a:gd name="connsiteX99" fmla="*/ 4236902 w 6441943"/>
              <a:gd name="connsiteY99" fmla="*/ 2622045 h 5959540"/>
              <a:gd name="connsiteX100" fmla="*/ 4205003 w 6441943"/>
              <a:gd name="connsiteY100" fmla="*/ 2639946 h 5959540"/>
              <a:gd name="connsiteX101" fmla="*/ 4213619 w 6441943"/>
              <a:gd name="connsiteY101" fmla="*/ 2615853 h 5959540"/>
              <a:gd name="connsiteX102" fmla="*/ 4233606 w 6441943"/>
              <a:gd name="connsiteY102" fmla="*/ 2591522 h 5959540"/>
              <a:gd name="connsiteX103" fmla="*/ 4678517 w 6441943"/>
              <a:gd name="connsiteY103" fmla="*/ 2167467 h 5959540"/>
              <a:gd name="connsiteX104" fmla="*/ 4736448 w 6441943"/>
              <a:gd name="connsiteY104" fmla="*/ 2146033 h 5959540"/>
              <a:gd name="connsiteX105" fmla="*/ 2679023 w 6441943"/>
              <a:gd name="connsiteY105" fmla="*/ 1316748 h 5959540"/>
              <a:gd name="connsiteX106" fmla="*/ 2660196 w 6441943"/>
              <a:gd name="connsiteY106" fmla="*/ 1335577 h 5959540"/>
              <a:gd name="connsiteX107" fmla="*/ 2599948 w 6441943"/>
              <a:gd name="connsiteY107" fmla="*/ 1592789 h 5959540"/>
              <a:gd name="connsiteX108" fmla="*/ 2727395 w 6441943"/>
              <a:gd name="connsiteY108" fmla="*/ 1942694 h 5959540"/>
              <a:gd name="connsiteX109" fmla="*/ 2796913 w 6441943"/>
              <a:gd name="connsiteY109" fmla="*/ 2220763 h 5959540"/>
              <a:gd name="connsiteX110" fmla="*/ 2831673 w 6441943"/>
              <a:gd name="connsiteY110" fmla="*/ 2255521 h 5959540"/>
              <a:gd name="connsiteX111" fmla="*/ 2866430 w 6441943"/>
              <a:gd name="connsiteY111" fmla="*/ 2223079 h 5959540"/>
              <a:gd name="connsiteX112" fmla="*/ 2787644 w 6441943"/>
              <a:gd name="connsiteY112" fmla="*/ 1905618 h 5959540"/>
              <a:gd name="connsiteX113" fmla="*/ 2669465 w 6441943"/>
              <a:gd name="connsiteY113" fmla="*/ 1588155 h 5959540"/>
              <a:gd name="connsiteX114" fmla="*/ 2725077 w 6441943"/>
              <a:gd name="connsiteY114" fmla="*/ 1363383 h 5959540"/>
              <a:gd name="connsiteX115" fmla="*/ 2706541 w 6441943"/>
              <a:gd name="connsiteY115" fmla="*/ 1317039 h 5959540"/>
              <a:gd name="connsiteX116" fmla="*/ 2679023 w 6441943"/>
              <a:gd name="connsiteY116" fmla="*/ 1316748 h 5959540"/>
              <a:gd name="connsiteX117" fmla="*/ 3661900 w 6441943"/>
              <a:gd name="connsiteY117" fmla="*/ 43514 h 5959540"/>
              <a:gd name="connsiteX118" fmla="*/ 3700637 w 6441943"/>
              <a:gd name="connsiteY118" fmla="*/ 51823 h 5959540"/>
              <a:gd name="connsiteX119" fmla="*/ 3967122 w 6441943"/>
              <a:gd name="connsiteY119" fmla="*/ 290498 h 5959540"/>
              <a:gd name="connsiteX120" fmla="*/ 3955534 w 6441943"/>
              <a:gd name="connsiteY120" fmla="*/ 436486 h 5959540"/>
              <a:gd name="connsiteX121" fmla="*/ 3917409 w 6441943"/>
              <a:gd name="connsiteY121" fmla="*/ 423225 h 5959540"/>
              <a:gd name="connsiteX122" fmla="*/ 3915737 w 6441943"/>
              <a:gd name="connsiteY122" fmla="*/ 421250 h 5959540"/>
              <a:gd name="connsiteX123" fmla="*/ 3559208 w 6441943"/>
              <a:gd name="connsiteY123" fmla="*/ 129965 h 5959540"/>
              <a:gd name="connsiteX124" fmla="*/ 3496142 w 6441943"/>
              <a:gd name="connsiteY124" fmla="*/ 100266 h 5959540"/>
              <a:gd name="connsiteX125" fmla="*/ 3547157 w 6441943"/>
              <a:gd name="connsiteY125" fmla="*/ 71375 h 5959540"/>
              <a:gd name="connsiteX126" fmla="*/ 3661900 w 6441943"/>
              <a:gd name="connsiteY126" fmla="*/ 43514 h 5959540"/>
              <a:gd name="connsiteX127" fmla="*/ 3052075 w 6441943"/>
              <a:gd name="connsiteY127" fmla="*/ 570 h 5959540"/>
              <a:gd name="connsiteX128" fmla="*/ 3058764 w 6441943"/>
              <a:gd name="connsiteY128" fmla="*/ 841 h 5959540"/>
              <a:gd name="connsiteX129" fmla="*/ 3410334 w 6441943"/>
              <a:gd name="connsiteY129" fmla="*/ 59859 h 5959540"/>
              <a:gd name="connsiteX130" fmla="*/ 3496142 w 6441943"/>
              <a:gd name="connsiteY130" fmla="*/ 100266 h 5959540"/>
              <a:gd name="connsiteX131" fmla="*/ 3492399 w 6441943"/>
              <a:gd name="connsiteY131" fmla="*/ 102386 h 5959540"/>
              <a:gd name="connsiteX132" fmla="*/ 3429521 w 6441943"/>
              <a:gd name="connsiteY132" fmla="*/ 149148 h 5959540"/>
              <a:gd name="connsiteX133" fmla="*/ 3290487 w 6441943"/>
              <a:gd name="connsiteY133" fmla="*/ 283548 h 5959540"/>
              <a:gd name="connsiteX134" fmla="*/ 3306706 w 6441943"/>
              <a:gd name="connsiteY134" fmla="*/ 325258 h 5959540"/>
              <a:gd name="connsiteX135" fmla="*/ 3302072 w 6441943"/>
              <a:gd name="connsiteY135" fmla="*/ 366969 h 5959540"/>
              <a:gd name="connsiteX136" fmla="*/ 3248776 w 6441943"/>
              <a:gd name="connsiteY136" fmla="*/ 441121 h 5959540"/>
              <a:gd name="connsiteX137" fmla="*/ 3202431 w 6441943"/>
              <a:gd name="connsiteY137" fmla="*/ 448071 h 5959540"/>
              <a:gd name="connsiteX138" fmla="*/ 3163037 w 6441943"/>
              <a:gd name="connsiteY138" fmla="*/ 420264 h 5959540"/>
              <a:gd name="connsiteX139" fmla="*/ 3112058 w 6441943"/>
              <a:gd name="connsiteY139" fmla="*/ 431852 h 5959540"/>
              <a:gd name="connsiteX140" fmla="*/ 3024002 w 6441943"/>
              <a:gd name="connsiteY140" fmla="*/ 554664 h 5959540"/>
              <a:gd name="connsiteX141" fmla="*/ 2961438 w 6441943"/>
              <a:gd name="connsiteY141" fmla="*/ 594059 h 5959540"/>
              <a:gd name="connsiteX142" fmla="*/ 2609215 w 6441943"/>
              <a:gd name="connsiteY142" fmla="*/ 992625 h 5959540"/>
              <a:gd name="connsiteX143" fmla="*/ 2928997 w 6441943"/>
              <a:gd name="connsiteY143" fmla="*/ 1321673 h 5959540"/>
              <a:gd name="connsiteX144" fmla="*/ 3315975 w 6441943"/>
              <a:gd name="connsiteY144" fmla="*/ 992625 h 5959540"/>
              <a:gd name="connsiteX145" fmla="*/ 3253411 w 6441943"/>
              <a:gd name="connsiteY145" fmla="*/ 749313 h 5959540"/>
              <a:gd name="connsiteX146" fmla="*/ 3248776 w 6441943"/>
              <a:gd name="connsiteY146" fmla="*/ 698333 h 5959540"/>
              <a:gd name="connsiteX147" fmla="*/ 3334513 w 6441943"/>
              <a:gd name="connsiteY147" fmla="*/ 605644 h 5959540"/>
              <a:gd name="connsiteX148" fmla="*/ 3334513 w 6441943"/>
              <a:gd name="connsiteY148" fmla="*/ 559299 h 5959540"/>
              <a:gd name="connsiteX149" fmla="*/ 3304390 w 6441943"/>
              <a:gd name="connsiteY149" fmla="*/ 519907 h 5959540"/>
              <a:gd name="connsiteX150" fmla="*/ 3373907 w 6441943"/>
              <a:gd name="connsiteY150" fmla="*/ 434168 h 5959540"/>
              <a:gd name="connsiteX151" fmla="*/ 3415618 w 6441943"/>
              <a:gd name="connsiteY151" fmla="*/ 415630 h 5959540"/>
              <a:gd name="connsiteX152" fmla="*/ 3457328 w 6441943"/>
              <a:gd name="connsiteY152" fmla="*/ 445755 h 5959540"/>
              <a:gd name="connsiteX153" fmla="*/ 3508307 w 6441943"/>
              <a:gd name="connsiteY153" fmla="*/ 417948 h 5959540"/>
              <a:gd name="connsiteX154" fmla="*/ 3744666 w 6441943"/>
              <a:gd name="connsiteY154" fmla="*/ 271960 h 5959540"/>
              <a:gd name="connsiteX155" fmla="*/ 3902239 w 6441943"/>
              <a:gd name="connsiteY155" fmla="*/ 417948 h 5959540"/>
              <a:gd name="connsiteX156" fmla="*/ 3917409 w 6441943"/>
              <a:gd name="connsiteY156" fmla="*/ 423225 h 5959540"/>
              <a:gd name="connsiteX157" fmla="*/ 3928155 w 6441943"/>
              <a:gd name="connsiteY157" fmla="*/ 435919 h 5959540"/>
              <a:gd name="connsiteX158" fmla="*/ 3932365 w 6441943"/>
              <a:gd name="connsiteY158" fmla="*/ 441118 h 5959540"/>
              <a:gd name="connsiteX159" fmla="*/ 4226656 w 6441943"/>
              <a:gd name="connsiteY159" fmla="*/ 772485 h 5959540"/>
              <a:gd name="connsiteX160" fmla="*/ 4307758 w 6441943"/>
              <a:gd name="connsiteY160" fmla="*/ 1043602 h 5959540"/>
              <a:gd name="connsiteX161" fmla="*/ 4284586 w 6441943"/>
              <a:gd name="connsiteY161" fmla="*/ 1326305 h 5959540"/>
              <a:gd name="connsiteX162" fmla="*/ 4238241 w 6441943"/>
              <a:gd name="connsiteY162" fmla="*/ 1133975 h 5959540"/>
              <a:gd name="connsiteX163" fmla="*/ 4164089 w 6441943"/>
              <a:gd name="connsiteY163" fmla="*/ 1326305 h 5959540"/>
              <a:gd name="connsiteX164" fmla="*/ 4113110 w 6441943"/>
              <a:gd name="connsiteY164" fmla="*/ 1226665 h 5959540"/>
              <a:gd name="connsiteX165" fmla="*/ 4055180 w 6441943"/>
              <a:gd name="connsiteY165" fmla="*/ 1388872 h 5959540"/>
              <a:gd name="connsiteX166" fmla="*/ 4038958 w 6441943"/>
              <a:gd name="connsiteY166" fmla="*/ 1300817 h 5959540"/>
              <a:gd name="connsiteX167" fmla="*/ 3779426 w 6441943"/>
              <a:gd name="connsiteY167" fmla="*/ 1574252 h 5959540"/>
              <a:gd name="connsiteX168" fmla="*/ 3682102 w 6441943"/>
              <a:gd name="connsiteY168" fmla="*/ 1655354 h 5959540"/>
              <a:gd name="connsiteX169" fmla="*/ 3665882 w 6441943"/>
              <a:gd name="connsiteY169" fmla="*/ 1921839 h 5959540"/>
              <a:gd name="connsiteX170" fmla="*/ 3626488 w 6441943"/>
              <a:gd name="connsiteY170" fmla="*/ 1991356 h 5959540"/>
              <a:gd name="connsiteX171" fmla="*/ 3515260 w 6441943"/>
              <a:gd name="connsiteY171" fmla="*/ 2002941 h 5959540"/>
              <a:gd name="connsiteX172" fmla="*/ 3487453 w 6441943"/>
              <a:gd name="connsiteY172" fmla="*/ 2077093 h 5959540"/>
              <a:gd name="connsiteX173" fmla="*/ 3417936 w 6441943"/>
              <a:gd name="connsiteY173" fmla="*/ 2088680 h 5959540"/>
              <a:gd name="connsiteX174" fmla="*/ 3387813 w 6441943"/>
              <a:gd name="connsiteY174" fmla="*/ 2146610 h 5959540"/>
              <a:gd name="connsiteX175" fmla="*/ 3306708 w 6441943"/>
              <a:gd name="connsiteY175" fmla="*/ 2141976 h 5959540"/>
              <a:gd name="connsiteX176" fmla="*/ 3288170 w 6441943"/>
              <a:gd name="connsiteY176" fmla="*/ 2211493 h 5959540"/>
              <a:gd name="connsiteX177" fmla="*/ 3144501 w 6441943"/>
              <a:gd name="connsiteY177" fmla="*/ 2223080 h 5959540"/>
              <a:gd name="connsiteX178" fmla="*/ 3051811 w 6441943"/>
              <a:gd name="connsiteY178" fmla="*/ 2169783 h 5959540"/>
              <a:gd name="connsiteX179" fmla="*/ 2959121 w 6441943"/>
              <a:gd name="connsiteY179" fmla="*/ 2313452 h 5959540"/>
              <a:gd name="connsiteX180" fmla="*/ 3040226 w 6441943"/>
              <a:gd name="connsiteY180" fmla="*/ 2445536 h 5959540"/>
              <a:gd name="connsiteX181" fmla="*/ 3241825 w 6441943"/>
              <a:gd name="connsiteY181" fmla="*/ 2614694 h 5959540"/>
              <a:gd name="connsiteX182" fmla="*/ 3276585 w 6441943"/>
              <a:gd name="connsiteY182" fmla="*/ 2656404 h 5959540"/>
              <a:gd name="connsiteX183" fmla="*/ 3531482 w 6441943"/>
              <a:gd name="connsiteY183" fmla="*/ 2563714 h 5959540"/>
              <a:gd name="connsiteX184" fmla="*/ 3967124 w 6441943"/>
              <a:gd name="connsiteY184" fmla="*/ 2869591 h 5959540"/>
              <a:gd name="connsiteX185" fmla="*/ 4006516 w 6441943"/>
              <a:gd name="connsiteY185" fmla="*/ 2869591 h 5959540"/>
              <a:gd name="connsiteX186" fmla="*/ 4175677 w 6441943"/>
              <a:gd name="connsiteY186" fmla="*/ 2656404 h 5959540"/>
              <a:gd name="connsiteX187" fmla="*/ 4205003 w 6441943"/>
              <a:gd name="connsiteY187" fmla="*/ 2639946 h 5959540"/>
              <a:gd name="connsiteX188" fmla="*/ 4201345 w 6441943"/>
              <a:gd name="connsiteY188" fmla="*/ 2650177 h 5959540"/>
              <a:gd name="connsiteX189" fmla="*/ 4198846 w 6441943"/>
              <a:gd name="connsiteY189" fmla="*/ 2702749 h 5959540"/>
              <a:gd name="connsiteX190" fmla="*/ 4187261 w 6441943"/>
              <a:gd name="connsiteY190" fmla="*/ 2848737 h 5959540"/>
              <a:gd name="connsiteX191" fmla="*/ 4082983 w 6441943"/>
              <a:gd name="connsiteY191" fmla="*/ 2969234 h 5959540"/>
              <a:gd name="connsiteX192" fmla="*/ 4078349 w 6441943"/>
              <a:gd name="connsiteY192" fmla="*/ 3092046 h 5959540"/>
              <a:gd name="connsiteX193" fmla="*/ 4117743 w 6441943"/>
              <a:gd name="connsiteY193" fmla="*/ 3138391 h 5959540"/>
              <a:gd name="connsiteX194" fmla="*/ 4226653 w 6441943"/>
              <a:gd name="connsiteY194" fmla="*/ 3052654 h 5959540"/>
              <a:gd name="connsiteX195" fmla="*/ 4422563 w 6441943"/>
              <a:gd name="connsiteY195" fmla="*/ 2763414 h 5959540"/>
              <a:gd name="connsiteX196" fmla="*/ 4428835 w 6441943"/>
              <a:gd name="connsiteY196" fmla="*/ 2767452 h 5959540"/>
              <a:gd name="connsiteX197" fmla="*/ 4442159 w 6441943"/>
              <a:gd name="connsiteY197" fmla="*/ 2774585 h 5959540"/>
              <a:gd name="connsiteX198" fmla="*/ 4446793 w 6441943"/>
              <a:gd name="connsiteY198" fmla="*/ 2874225 h 5959540"/>
              <a:gd name="connsiteX199" fmla="*/ 4463015 w 6441943"/>
              <a:gd name="connsiteY199" fmla="*/ 2950695 h 5959540"/>
              <a:gd name="connsiteX200" fmla="*/ 4493138 w 6441943"/>
              <a:gd name="connsiteY200" fmla="*/ 3036432 h 5959540"/>
              <a:gd name="connsiteX201" fmla="*/ 4428255 w 6441943"/>
              <a:gd name="connsiteY201" fmla="*/ 3145344 h 5959540"/>
              <a:gd name="connsiteX202" fmla="*/ 4312393 w 6441943"/>
              <a:gd name="connsiteY202" fmla="*/ 3307551 h 5959540"/>
              <a:gd name="connsiteX203" fmla="*/ 4887070 w 6441943"/>
              <a:gd name="connsiteY203" fmla="*/ 3949429 h 5959540"/>
              <a:gd name="connsiteX204" fmla="*/ 4914877 w 6441943"/>
              <a:gd name="connsiteY204" fmla="*/ 4141759 h 5959540"/>
              <a:gd name="connsiteX205" fmla="*/ 4845359 w 6441943"/>
              <a:gd name="connsiteY205" fmla="*/ 4598258 h 5959540"/>
              <a:gd name="connsiteX206" fmla="*/ 5095622 w 6441943"/>
              <a:gd name="connsiteY206" fmla="*/ 4938892 h 5959540"/>
              <a:gd name="connsiteX207" fmla="*/ 5230022 w 6441943"/>
              <a:gd name="connsiteY207" fmla="*/ 4874009 h 5959540"/>
              <a:gd name="connsiteX208" fmla="*/ 5408451 w 6441943"/>
              <a:gd name="connsiteY208" fmla="*/ 4890228 h 5959540"/>
              <a:gd name="connsiteX209" fmla="*/ 5658714 w 6441943"/>
              <a:gd name="connsiteY209" fmla="*/ 4836933 h 5959540"/>
              <a:gd name="connsiteX210" fmla="*/ 5793114 w 6441943"/>
              <a:gd name="connsiteY210" fmla="*/ 4853155 h 5959540"/>
              <a:gd name="connsiteX211" fmla="*/ 5742135 w 6441943"/>
              <a:gd name="connsiteY211" fmla="*/ 4992190 h 5959540"/>
              <a:gd name="connsiteX212" fmla="*/ 5943734 w 6441943"/>
              <a:gd name="connsiteY212" fmla="*/ 4938892 h 5959540"/>
              <a:gd name="connsiteX213" fmla="*/ 6249610 w 6441943"/>
              <a:gd name="connsiteY213" fmla="*/ 4834614 h 5959540"/>
              <a:gd name="connsiteX214" fmla="*/ 6358521 w 6441943"/>
              <a:gd name="connsiteY214" fmla="*/ 4920354 h 5959540"/>
              <a:gd name="connsiteX215" fmla="*/ 6377059 w 6441943"/>
              <a:gd name="connsiteY215" fmla="*/ 4927304 h 5959540"/>
              <a:gd name="connsiteX216" fmla="*/ 6388645 w 6441943"/>
              <a:gd name="connsiteY216" fmla="*/ 4943526 h 5959540"/>
              <a:gd name="connsiteX217" fmla="*/ 6381694 w 6441943"/>
              <a:gd name="connsiteY217" fmla="*/ 4982918 h 5959540"/>
              <a:gd name="connsiteX218" fmla="*/ 6416451 w 6441943"/>
              <a:gd name="connsiteY218" fmla="*/ 5001456 h 5959540"/>
              <a:gd name="connsiteX219" fmla="*/ 6428039 w 6441943"/>
              <a:gd name="connsiteY219" fmla="*/ 5019994 h 5959540"/>
              <a:gd name="connsiteX220" fmla="*/ 6416451 w 6441943"/>
              <a:gd name="connsiteY220" fmla="*/ 5077926 h 5959540"/>
              <a:gd name="connsiteX221" fmla="*/ 6428039 w 6441943"/>
              <a:gd name="connsiteY221" fmla="*/ 5105733 h 5959540"/>
              <a:gd name="connsiteX222" fmla="*/ 6441943 w 6441943"/>
              <a:gd name="connsiteY222" fmla="*/ 5168298 h 5959540"/>
              <a:gd name="connsiteX223" fmla="*/ 6423405 w 6441943"/>
              <a:gd name="connsiteY223" fmla="*/ 5198423 h 5959540"/>
              <a:gd name="connsiteX224" fmla="*/ 6423405 w 6441943"/>
              <a:gd name="connsiteY224" fmla="*/ 5240133 h 5959540"/>
              <a:gd name="connsiteX225" fmla="*/ 6381694 w 6441943"/>
              <a:gd name="connsiteY225" fmla="*/ 5267940 h 5959540"/>
              <a:gd name="connsiteX226" fmla="*/ 6177777 w 6441943"/>
              <a:gd name="connsiteY226" fmla="*/ 5402341 h 5959540"/>
              <a:gd name="connsiteX227" fmla="*/ 5906658 w 6441943"/>
              <a:gd name="connsiteY227" fmla="*/ 5536741 h 5959540"/>
              <a:gd name="connsiteX228" fmla="*/ 5408451 w 6441943"/>
              <a:gd name="connsiteY228" fmla="*/ 5733708 h 5959540"/>
              <a:gd name="connsiteX229" fmla="*/ 5079402 w 6441943"/>
              <a:gd name="connsiteY229" fmla="*/ 5895915 h 5959540"/>
              <a:gd name="connsiteX230" fmla="*/ 4870850 w 6441943"/>
              <a:gd name="connsiteY230" fmla="*/ 5694314 h 5959540"/>
              <a:gd name="connsiteX231" fmla="*/ 4748035 w 6441943"/>
              <a:gd name="connsiteY231" fmla="*/ 5620162 h 5959540"/>
              <a:gd name="connsiteX232" fmla="*/ 4666933 w 6441943"/>
              <a:gd name="connsiteY232" fmla="*/ 5701264 h 5959540"/>
              <a:gd name="connsiteX233" fmla="*/ 4372641 w 6441943"/>
              <a:gd name="connsiteY233" fmla="*/ 5752243 h 5959540"/>
              <a:gd name="connsiteX234" fmla="*/ 4284586 w 6441943"/>
              <a:gd name="connsiteY234" fmla="*/ 5381484 h 5959540"/>
              <a:gd name="connsiteX235" fmla="*/ 3913827 w 6441943"/>
              <a:gd name="connsiteY235" fmla="*/ 4582036 h 5959540"/>
              <a:gd name="connsiteX236" fmla="*/ 3803568 w 6441943"/>
              <a:gd name="connsiteY236" fmla="*/ 4480852 h 5959540"/>
              <a:gd name="connsiteX237" fmla="*/ 3800007 w 6441943"/>
              <a:gd name="connsiteY237" fmla="*/ 4476532 h 5959540"/>
              <a:gd name="connsiteX238" fmla="*/ 3780527 w 6441943"/>
              <a:gd name="connsiteY238" fmla="*/ 4590443 h 5959540"/>
              <a:gd name="connsiteX239" fmla="*/ 3780525 w 6441943"/>
              <a:gd name="connsiteY239" fmla="*/ 4590467 h 5959540"/>
              <a:gd name="connsiteX240" fmla="*/ 3765094 w 6441943"/>
              <a:gd name="connsiteY240" fmla="*/ 4735131 h 5959540"/>
              <a:gd name="connsiteX241" fmla="*/ 3765092 w 6441943"/>
              <a:gd name="connsiteY241" fmla="*/ 4735183 h 5959540"/>
              <a:gd name="connsiteX242" fmla="*/ 3765094 w 6441943"/>
              <a:gd name="connsiteY242" fmla="*/ 4735132 h 5959540"/>
              <a:gd name="connsiteX243" fmla="*/ 3765902 w 6441943"/>
              <a:gd name="connsiteY243" fmla="*/ 4727558 h 5959540"/>
              <a:gd name="connsiteX244" fmla="*/ 3763880 w 6441943"/>
              <a:gd name="connsiteY244" fmla="*/ 4767502 h 5959540"/>
              <a:gd name="connsiteX245" fmla="*/ 3761087 w 6441943"/>
              <a:gd name="connsiteY245" fmla="*/ 4841968 h 5959540"/>
              <a:gd name="connsiteX246" fmla="*/ 3761604 w 6441943"/>
              <a:gd name="connsiteY246" fmla="*/ 4880319 h 5959540"/>
              <a:gd name="connsiteX247" fmla="*/ 3764152 w 6441943"/>
              <a:gd name="connsiteY247" fmla="*/ 4948933 h 5959540"/>
              <a:gd name="connsiteX248" fmla="*/ 3765139 w 6441943"/>
              <a:gd name="connsiteY248" fmla="*/ 4957284 h 5959540"/>
              <a:gd name="connsiteX249" fmla="*/ 3763636 w 6441943"/>
              <a:gd name="connsiteY249" fmla="*/ 4934981 h 5959540"/>
              <a:gd name="connsiteX250" fmla="*/ 3766230 w 6441943"/>
              <a:gd name="connsiteY250" fmla="*/ 4966518 h 5959540"/>
              <a:gd name="connsiteX251" fmla="*/ 3771090 w 6441943"/>
              <a:gd name="connsiteY251" fmla="*/ 5007656 h 5959540"/>
              <a:gd name="connsiteX252" fmla="*/ 3774769 w 6441943"/>
              <a:gd name="connsiteY252" fmla="*/ 5031180 h 5959540"/>
              <a:gd name="connsiteX253" fmla="*/ 3781007 w 6441943"/>
              <a:gd name="connsiteY253" fmla="*/ 5061338 h 5959540"/>
              <a:gd name="connsiteX254" fmla="*/ 3784037 w 6441943"/>
              <a:gd name="connsiteY254" fmla="*/ 5074110 h 5959540"/>
              <a:gd name="connsiteX255" fmla="*/ 3782356 w 6441943"/>
              <a:gd name="connsiteY255" fmla="*/ 5067859 h 5959540"/>
              <a:gd name="connsiteX256" fmla="*/ 3783197 w 6441943"/>
              <a:gd name="connsiteY256" fmla="*/ 5071928 h 5959540"/>
              <a:gd name="connsiteX257" fmla="*/ 3790925 w 6441943"/>
              <a:gd name="connsiteY257" fmla="*/ 5097158 h 5959540"/>
              <a:gd name="connsiteX258" fmla="*/ 3792279 w 6441943"/>
              <a:gd name="connsiteY258" fmla="*/ 5101288 h 5959540"/>
              <a:gd name="connsiteX259" fmla="*/ 3791572 w 6441943"/>
              <a:gd name="connsiteY259" fmla="*/ 5099273 h 5959540"/>
              <a:gd name="connsiteX260" fmla="*/ 3792746 w 6441943"/>
              <a:gd name="connsiteY260" fmla="*/ 5103106 h 5959540"/>
              <a:gd name="connsiteX261" fmla="*/ 3798331 w 6441943"/>
              <a:gd name="connsiteY261" fmla="*/ 5116063 h 5959540"/>
              <a:gd name="connsiteX262" fmla="*/ 3798364 w 6441943"/>
              <a:gd name="connsiteY262" fmla="*/ 5116122 h 5959540"/>
              <a:gd name="connsiteX263" fmla="*/ 3798347 w 6441943"/>
              <a:gd name="connsiteY263" fmla="*/ 5116093 h 5959540"/>
              <a:gd name="connsiteX264" fmla="*/ 3841530 w 6441943"/>
              <a:gd name="connsiteY264" fmla="*/ 5195336 h 5959540"/>
              <a:gd name="connsiteX265" fmla="*/ 3838161 w 6441943"/>
              <a:gd name="connsiteY265" fmla="*/ 5187944 h 5959540"/>
              <a:gd name="connsiteX266" fmla="*/ 3840723 w 6441943"/>
              <a:gd name="connsiteY266" fmla="*/ 5192568 h 5959540"/>
              <a:gd name="connsiteX267" fmla="*/ 3843401 w 6441943"/>
              <a:gd name="connsiteY267" fmla="*/ 5198769 h 5959540"/>
              <a:gd name="connsiteX268" fmla="*/ 3845921 w 6441943"/>
              <a:gd name="connsiteY268" fmla="*/ 5203395 h 5959540"/>
              <a:gd name="connsiteX269" fmla="*/ 3852185 w 6441943"/>
              <a:gd name="connsiteY269" fmla="*/ 5218716 h 5959540"/>
              <a:gd name="connsiteX270" fmla="*/ 3864731 w 6441943"/>
              <a:gd name="connsiteY270" fmla="*/ 5246247 h 5959540"/>
              <a:gd name="connsiteX271" fmla="*/ 3867285 w 6441943"/>
              <a:gd name="connsiteY271" fmla="*/ 5254086 h 5959540"/>
              <a:gd name="connsiteX272" fmla="*/ 3855237 w 6441943"/>
              <a:gd name="connsiteY272" fmla="*/ 5226182 h 5959540"/>
              <a:gd name="connsiteX273" fmla="*/ 3869801 w 6441943"/>
              <a:gd name="connsiteY273" fmla="*/ 5261806 h 5959540"/>
              <a:gd name="connsiteX274" fmla="*/ 3867285 w 6441943"/>
              <a:gd name="connsiteY274" fmla="*/ 5254086 h 5959540"/>
              <a:gd name="connsiteX275" fmla="*/ 3873002 w 6441943"/>
              <a:gd name="connsiteY275" fmla="*/ 5267325 h 5959540"/>
              <a:gd name="connsiteX276" fmla="*/ 3876971 w 6441943"/>
              <a:gd name="connsiteY276" fmla="*/ 5279345 h 5959540"/>
              <a:gd name="connsiteX277" fmla="*/ 3880558 w 6441943"/>
              <a:gd name="connsiteY277" fmla="*/ 5288119 h 5959540"/>
              <a:gd name="connsiteX278" fmla="*/ 3887016 w 6441943"/>
              <a:gd name="connsiteY278" fmla="*/ 5309765 h 5959540"/>
              <a:gd name="connsiteX279" fmla="*/ 3896534 w 6441943"/>
              <a:gd name="connsiteY279" fmla="*/ 5338590 h 5959540"/>
              <a:gd name="connsiteX280" fmla="*/ 3900713 w 6441943"/>
              <a:gd name="connsiteY280" fmla="*/ 5355679 h 5959540"/>
              <a:gd name="connsiteX281" fmla="*/ 3904278 w 6441943"/>
              <a:gd name="connsiteY281" fmla="*/ 5367630 h 5959540"/>
              <a:gd name="connsiteX282" fmla="*/ 3907819 w 6441943"/>
              <a:gd name="connsiteY282" fmla="*/ 5384732 h 5959540"/>
              <a:gd name="connsiteX283" fmla="*/ 3912682 w 6441943"/>
              <a:gd name="connsiteY283" fmla="*/ 5404615 h 5959540"/>
              <a:gd name="connsiteX284" fmla="*/ 3916297 w 6441943"/>
              <a:gd name="connsiteY284" fmla="*/ 5425687 h 5959540"/>
              <a:gd name="connsiteX285" fmla="*/ 3919119 w 6441943"/>
              <a:gd name="connsiteY285" fmla="*/ 5439319 h 5959540"/>
              <a:gd name="connsiteX286" fmla="*/ 3920656 w 6441943"/>
              <a:gd name="connsiteY286" fmla="*/ 5451099 h 5959540"/>
              <a:gd name="connsiteX287" fmla="*/ 3922811 w 6441943"/>
              <a:gd name="connsiteY287" fmla="*/ 5463655 h 5959540"/>
              <a:gd name="connsiteX288" fmla="*/ 3923396 w 6441943"/>
              <a:gd name="connsiteY288" fmla="*/ 5469029 h 5959540"/>
              <a:gd name="connsiteX289" fmla="*/ 3922100 w 6441943"/>
              <a:gd name="connsiteY289" fmla="*/ 5462160 h 5959540"/>
              <a:gd name="connsiteX290" fmla="*/ 3925391 w 6441943"/>
              <a:gd name="connsiteY290" fmla="*/ 5487370 h 5959540"/>
              <a:gd name="connsiteX291" fmla="*/ 3923396 w 6441943"/>
              <a:gd name="connsiteY291" fmla="*/ 5469029 h 5959540"/>
              <a:gd name="connsiteX292" fmla="*/ 3923846 w 6441943"/>
              <a:gd name="connsiteY292" fmla="*/ 5471418 h 5959540"/>
              <a:gd name="connsiteX293" fmla="*/ 3925984 w 6441943"/>
              <a:gd name="connsiteY293" fmla="*/ 5491912 h 5959540"/>
              <a:gd name="connsiteX294" fmla="*/ 3927116 w 6441943"/>
              <a:gd name="connsiteY294" fmla="*/ 5500582 h 5959540"/>
              <a:gd name="connsiteX295" fmla="*/ 3927510 w 6441943"/>
              <a:gd name="connsiteY295" fmla="*/ 5506529 h 5959540"/>
              <a:gd name="connsiteX296" fmla="*/ 3928283 w 6441943"/>
              <a:gd name="connsiteY296" fmla="*/ 5513946 h 5959540"/>
              <a:gd name="connsiteX297" fmla="*/ 3927561 w 6441943"/>
              <a:gd name="connsiteY297" fmla="*/ 5507308 h 5959540"/>
              <a:gd name="connsiteX298" fmla="*/ 3929661 w 6441943"/>
              <a:gd name="connsiteY298" fmla="*/ 5539050 h 5959540"/>
              <a:gd name="connsiteX299" fmla="*/ 3928286 w 6441943"/>
              <a:gd name="connsiteY299" fmla="*/ 5513976 h 5959540"/>
              <a:gd name="connsiteX300" fmla="*/ 3930307 w 6441943"/>
              <a:gd name="connsiteY300" fmla="*/ 5548810 h 5959540"/>
              <a:gd name="connsiteX301" fmla="*/ 3930341 w 6441943"/>
              <a:gd name="connsiteY301" fmla="*/ 5551457 h 5959540"/>
              <a:gd name="connsiteX302" fmla="*/ 3930341 w 6441943"/>
              <a:gd name="connsiteY302" fmla="*/ 5551462 h 5959540"/>
              <a:gd name="connsiteX303" fmla="*/ 3930341 w 6441943"/>
              <a:gd name="connsiteY303" fmla="*/ 5551461 h 5959540"/>
              <a:gd name="connsiteX304" fmla="*/ 3930728 w 6441943"/>
              <a:gd name="connsiteY304" fmla="*/ 5581396 h 5959540"/>
              <a:gd name="connsiteX305" fmla="*/ 3930415 w 6441943"/>
              <a:gd name="connsiteY305" fmla="*/ 5595734 h 5959540"/>
              <a:gd name="connsiteX306" fmla="*/ 3531849 w 6441943"/>
              <a:gd name="connsiteY306" fmla="*/ 5952590 h 5959540"/>
              <a:gd name="connsiteX307" fmla="*/ 3527214 w 6441943"/>
              <a:gd name="connsiteY307" fmla="*/ 5952590 h 5959540"/>
              <a:gd name="connsiteX308" fmla="*/ 2732397 w 6441943"/>
              <a:gd name="connsiteY308" fmla="*/ 5959540 h 5959540"/>
              <a:gd name="connsiteX309" fmla="*/ 2579459 w 6441943"/>
              <a:gd name="connsiteY309" fmla="*/ 5906245 h 5959540"/>
              <a:gd name="connsiteX310" fmla="*/ 2597129 w 6441943"/>
              <a:gd name="connsiteY310" fmla="*/ 5859320 h 5959540"/>
              <a:gd name="connsiteX311" fmla="*/ 2603445 w 6441943"/>
              <a:gd name="connsiteY311" fmla="*/ 5855368 h 5959540"/>
              <a:gd name="connsiteX312" fmla="*/ 2607725 w 6441943"/>
              <a:gd name="connsiteY312" fmla="*/ 5850306 h 5959540"/>
              <a:gd name="connsiteX313" fmla="*/ 2644327 w 6441943"/>
              <a:gd name="connsiteY313" fmla="*/ 5829784 h 5959540"/>
              <a:gd name="connsiteX314" fmla="*/ 2644342 w 6441943"/>
              <a:gd name="connsiteY314" fmla="*/ 5829774 h 5959540"/>
              <a:gd name="connsiteX315" fmla="*/ 2648977 w 6441943"/>
              <a:gd name="connsiteY315" fmla="*/ 5827458 h 5959540"/>
              <a:gd name="connsiteX316" fmla="*/ 2838991 w 6441943"/>
              <a:gd name="connsiteY316" fmla="*/ 5804286 h 5959540"/>
              <a:gd name="connsiteX317" fmla="*/ 2924459 w 6441943"/>
              <a:gd name="connsiteY317" fmla="*/ 5760242 h 5959540"/>
              <a:gd name="connsiteX318" fmla="*/ 2939190 w 6441943"/>
              <a:gd name="connsiteY318" fmla="*/ 5750127 h 5959540"/>
              <a:gd name="connsiteX319" fmla="*/ 2928157 w 6441943"/>
              <a:gd name="connsiteY319" fmla="*/ 5758336 h 5959540"/>
              <a:gd name="connsiteX320" fmla="*/ 2933138 w 6441943"/>
              <a:gd name="connsiteY320" fmla="*/ 5755769 h 5959540"/>
              <a:gd name="connsiteX321" fmla="*/ 2945690 w 6441943"/>
              <a:gd name="connsiteY321" fmla="*/ 5745664 h 5959540"/>
              <a:gd name="connsiteX322" fmla="*/ 2939190 w 6441943"/>
              <a:gd name="connsiteY322" fmla="*/ 5750127 h 5959540"/>
              <a:gd name="connsiteX323" fmla="*/ 2951805 w 6441943"/>
              <a:gd name="connsiteY323" fmla="*/ 5740741 h 5959540"/>
              <a:gd name="connsiteX324" fmla="*/ 2991960 w 6441943"/>
              <a:gd name="connsiteY324" fmla="*/ 5708411 h 5959540"/>
              <a:gd name="connsiteX325" fmla="*/ 2999083 w 6441943"/>
              <a:gd name="connsiteY325" fmla="*/ 5701683 h 5959540"/>
              <a:gd name="connsiteX326" fmla="*/ 2995389 w 6441943"/>
              <a:gd name="connsiteY326" fmla="*/ 5705651 h 5959540"/>
              <a:gd name="connsiteX327" fmla="*/ 3002574 w 6441943"/>
              <a:gd name="connsiteY327" fmla="*/ 5699865 h 5959540"/>
              <a:gd name="connsiteX328" fmla="*/ 3007940 w 6441943"/>
              <a:gd name="connsiteY328" fmla="*/ 5693316 h 5959540"/>
              <a:gd name="connsiteX329" fmla="*/ 2999083 w 6441943"/>
              <a:gd name="connsiteY329" fmla="*/ 5701683 h 5959540"/>
              <a:gd name="connsiteX330" fmla="*/ 3015770 w 6441943"/>
              <a:gd name="connsiteY330" fmla="*/ 5683760 h 5959540"/>
              <a:gd name="connsiteX331" fmla="*/ 3043765 w 6441943"/>
              <a:gd name="connsiteY331" fmla="*/ 5649590 h 5959540"/>
              <a:gd name="connsiteX332" fmla="*/ 3058504 w 6441943"/>
              <a:gd name="connsiteY332" fmla="*/ 5626794 h 5959540"/>
              <a:gd name="connsiteX333" fmla="*/ 3076362 w 6441943"/>
              <a:gd name="connsiteY333" fmla="*/ 5593489 h 5959540"/>
              <a:gd name="connsiteX334" fmla="*/ 3085707 w 6441943"/>
              <a:gd name="connsiteY334" fmla="*/ 5572196 h 5959540"/>
              <a:gd name="connsiteX335" fmla="*/ 3079581 w 6441943"/>
              <a:gd name="connsiteY335" fmla="*/ 5587486 h 5959540"/>
              <a:gd name="connsiteX336" fmla="*/ 3082303 w 6441943"/>
              <a:gd name="connsiteY336" fmla="*/ 5582409 h 5959540"/>
              <a:gd name="connsiteX337" fmla="*/ 3085724 w 6441943"/>
              <a:gd name="connsiteY337" fmla="*/ 5572159 h 5959540"/>
              <a:gd name="connsiteX338" fmla="*/ 3085707 w 6441943"/>
              <a:gd name="connsiteY338" fmla="*/ 5572196 h 5959540"/>
              <a:gd name="connsiteX339" fmla="*/ 3085731 w 6441943"/>
              <a:gd name="connsiteY339" fmla="*/ 5572137 h 5959540"/>
              <a:gd name="connsiteX340" fmla="*/ 3094935 w 6441943"/>
              <a:gd name="connsiteY340" fmla="*/ 5544559 h 5959540"/>
              <a:gd name="connsiteX341" fmla="*/ 3107378 w 6441943"/>
              <a:gd name="connsiteY341" fmla="*/ 5488445 h 5959540"/>
              <a:gd name="connsiteX342" fmla="*/ 3106519 w 6441943"/>
              <a:gd name="connsiteY342" fmla="*/ 5493901 h 5959540"/>
              <a:gd name="connsiteX343" fmla="*/ 3108152 w 6441943"/>
              <a:gd name="connsiteY343" fmla="*/ 5484955 h 5959540"/>
              <a:gd name="connsiteX344" fmla="*/ 3107378 w 6441943"/>
              <a:gd name="connsiteY344" fmla="*/ 5488445 h 5959540"/>
              <a:gd name="connsiteX345" fmla="*/ 3108324 w 6441943"/>
              <a:gd name="connsiteY345" fmla="*/ 5482442 h 5959540"/>
              <a:gd name="connsiteX346" fmla="*/ 3110246 w 6441943"/>
              <a:gd name="connsiteY346" fmla="*/ 5454019 h 5959540"/>
              <a:gd name="connsiteX347" fmla="*/ 3110110 w 6441943"/>
              <a:gd name="connsiteY347" fmla="*/ 5440477 h 5959540"/>
              <a:gd name="connsiteX348" fmla="*/ 3110110 w 6441943"/>
              <a:gd name="connsiteY348" fmla="*/ 5438161 h 5959540"/>
              <a:gd name="connsiteX349" fmla="*/ 3110110 w 6441943"/>
              <a:gd name="connsiteY349" fmla="*/ 5435843 h 5959540"/>
              <a:gd name="connsiteX350" fmla="*/ 2924730 w 6441943"/>
              <a:gd name="connsiteY350" fmla="*/ 4960809 h 5959540"/>
              <a:gd name="connsiteX351" fmla="*/ 2922412 w 6441943"/>
              <a:gd name="connsiteY351" fmla="*/ 4958490 h 5959540"/>
              <a:gd name="connsiteX352" fmla="*/ 2760204 w 6441943"/>
              <a:gd name="connsiteY352" fmla="*/ 4603953 h 5959540"/>
              <a:gd name="connsiteX353" fmla="*/ 2722191 w 6441943"/>
              <a:gd name="connsiteY353" fmla="*/ 4445126 h 5959540"/>
              <a:gd name="connsiteX354" fmla="*/ 2698632 w 6441943"/>
              <a:gd name="connsiteY354" fmla="*/ 4468138 h 5959540"/>
              <a:gd name="connsiteX355" fmla="*/ 2627756 w 6441943"/>
              <a:gd name="connsiteY355" fmla="*/ 4524104 h 5959540"/>
              <a:gd name="connsiteX356" fmla="*/ 2565190 w 6441943"/>
              <a:gd name="connsiteY356" fmla="*/ 4679360 h 5959540"/>
              <a:gd name="connsiteX357" fmla="*/ 2542017 w 6441943"/>
              <a:gd name="connsiteY357" fmla="*/ 4904132 h 5959540"/>
              <a:gd name="connsiteX358" fmla="*/ 2518845 w 6441943"/>
              <a:gd name="connsiteY358" fmla="*/ 5066339 h 5959540"/>
              <a:gd name="connsiteX359" fmla="*/ 2495672 w 6441943"/>
              <a:gd name="connsiteY359" fmla="*/ 5198423 h 5959540"/>
              <a:gd name="connsiteX360" fmla="*/ 2442377 w 6441943"/>
              <a:gd name="connsiteY360" fmla="*/ 5237815 h 5959540"/>
              <a:gd name="connsiteX361" fmla="*/ 2402982 w 6441943"/>
              <a:gd name="connsiteY361" fmla="*/ 5400022 h 5959540"/>
              <a:gd name="connsiteX362" fmla="*/ 2270901 w 6441943"/>
              <a:gd name="connsiteY362" fmla="*/ 5439417 h 5959540"/>
              <a:gd name="connsiteX363" fmla="*/ 2148085 w 6441943"/>
              <a:gd name="connsiteY363" fmla="*/ 5492712 h 5959540"/>
              <a:gd name="connsiteX364" fmla="*/ 1969659 w 6441943"/>
              <a:gd name="connsiteY364" fmla="*/ 5631747 h 5959540"/>
              <a:gd name="connsiteX365" fmla="*/ 1730981 w 6441943"/>
              <a:gd name="connsiteY365" fmla="*/ 5800907 h 5959540"/>
              <a:gd name="connsiteX366" fmla="*/ 827256 w 6441943"/>
              <a:gd name="connsiteY366" fmla="*/ 5893597 h 5959540"/>
              <a:gd name="connsiteX367" fmla="*/ 340634 w 6441943"/>
              <a:gd name="connsiteY367" fmla="*/ 5274893 h 5959540"/>
              <a:gd name="connsiteX368" fmla="*/ 148304 w 6441943"/>
              <a:gd name="connsiteY368" fmla="*/ 5298066 h 5959540"/>
              <a:gd name="connsiteX369" fmla="*/ 62564 w 6441943"/>
              <a:gd name="connsiteY369" fmla="*/ 4850836 h 5959540"/>
              <a:gd name="connsiteX370" fmla="*/ 139035 w 6441943"/>
              <a:gd name="connsiteY370" fmla="*/ 4341042 h 5959540"/>
              <a:gd name="connsiteX371" fmla="*/ 6951 w 6441943"/>
              <a:gd name="connsiteY371" fmla="*/ 4579717 h 5959540"/>
              <a:gd name="connsiteX372" fmla="*/ 122813 w 6441943"/>
              <a:gd name="connsiteY372" fmla="*/ 4109318 h 5959540"/>
              <a:gd name="connsiteX373" fmla="*/ 0 w 6441943"/>
              <a:gd name="connsiteY373" fmla="*/ 4287745 h 5959540"/>
              <a:gd name="connsiteX374" fmla="*/ 76468 w 6441943"/>
              <a:gd name="connsiteY374" fmla="*/ 3738559 h 5959540"/>
              <a:gd name="connsiteX375" fmla="*/ 139035 w 6441943"/>
              <a:gd name="connsiteY375" fmla="*/ 3390972 h 5959540"/>
              <a:gd name="connsiteX376" fmla="*/ 23173 w 6441943"/>
              <a:gd name="connsiteY376" fmla="*/ 3499881 h 5959540"/>
              <a:gd name="connsiteX377" fmla="*/ 308193 w 6441943"/>
              <a:gd name="connsiteY377" fmla="*/ 2811661 h 5959540"/>
              <a:gd name="connsiteX378" fmla="*/ 203918 w 6441943"/>
              <a:gd name="connsiteY378" fmla="*/ 2839468 h 5959540"/>
              <a:gd name="connsiteX379" fmla="*/ 495891 w 6441943"/>
              <a:gd name="connsiteY379" fmla="*/ 2582252 h 5959540"/>
              <a:gd name="connsiteX380" fmla="*/ 780911 w 6441943"/>
              <a:gd name="connsiteY380" fmla="*/ 2102584 h 5959540"/>
              <a:gd name="connsiteX381" fmla="*/ 1035808 w 6441943"/>
              <a:gd name="connsiteY381" fmla="*/ 1646085 h 5959540"/>
              <a:gd name="connsiteX382" fmla="*/ 1622072 w 6441943"/>
              <a:gd name="connsiteY382" fmla="*/ 1235934 h 5959540"/>
              <a:gd name="connsiteX383" fmla="*/ 2039176 w 6441943"/>
              <a:gd name="connsiteY383" fmla="*/ 974084 h 5959540"/>
              <a:gd name="connsiteX384" fmla="*/ 3052075 w 6441943"/>
              <a:gd name="connsiteY384" fmla="*/ 570 h 595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</a:cxnLst>
            <a:rect l="l" t="t" r="r" b="b"/>
            <a:pathLst>
              <a:path w="6441943" h="5959540">
                <a:moveTo>
                  <a:pt x="3930341" y="5551462"/>
                </a:moveTo>
                <a:lnTo>
                  <a:pt x="3930470" y="5553792"/>
                </a:lnTo>
                <a:cubicBezTo>
                  <a:pt x="3930801" y="5565128"/>
                  <a:pt x="3930811" y="5574426"/>
                  <a:pt x="3930728" y="5581396"/>
                </a:cubicBezTo>
                <a:close/>
                <a:moveTo>
                  <a:pt x="3101215" y="5522950"/>
                </a:moveTo>
                <a:lnTo>
                  <a:pt x="3096254" y="5540606"/>
                </a:lnTo>
                <a:lnTo>
                  <a:pt x="3100089" y="5529112"/>
                </a:lnTo>
                <a:close/>
                <a:moveTo>
                  <a:pt x="3179633" y="5436354"/>
                </a:moveTo>
                <a:lnTo>
                  <a:pt x="3179855" y="5457522"/>
                </a:lnTo>
                <a:lnTo>
                  <a:pt x="3179738" y="5446344"/>
                </a:lnTo>
                <a:close/>
                <a:moveTo>
                  <a:pt x="3798364" y="5116122"/>
                </a:moveTo>
                <a:lnTo>
                  <a:pt x="3835318" y="5181705"/>
                </a:lnTo>
                <a:lnTo>
                  <a:pt x="3838161" y="5187944"/>
                </a:lnTo>
                <a:close/>
                <a:moveTo>
                  <a:pt x="3772668" y="5021018"/>
                </a:moveTo>
                <a:lnTo>
                  <a:pt x="3772670" y="5021035"/>
                </a:lnTo>
                <a:lnTo>
                  <a:pt x="3772673" y="5021047"/>
                </a:lnTo>
                <a:lnTo>
                  <a:pt x="3772670" y="5021034"/>
                </a:lnTo>
                <a:close/>
                <a:moveTo>
                  <a:pt x="3761032" y="4843434"/>
                </a:moveTo>
                <a:lnTo>
                  <a:pt x="3760631" y="4854130"/>
                </a:lnTo>
                <a:lnTo>
                  <a:pt x="3761287" y="4871798"/>
                </a:lnTo>
                <a:close/>
                <a:moveTo>
                  <a:pt x="3384337" y="3767524"/>
                </a:moveTo>
                <a:cubicBezTo>
                  <a:pt x="3365220" y="3769262"/>
                  <a:pt x="3346103" y="3782585"/>
                  <a:pt x="3346103" y="3782585"/>
                </a:cubicBezTo>
                <a:cubicBezTo>
                  <a:pt x="3269632" y="3759413"/>
                  <a:pt x="3160723" y="3891497"/>
                  <a:pt x="3160723" y="3891497"/>
                </a:cubicBezTo>
                <a:cubicBezTo>
                  <a:pt x="2998516" y="4130753"/>
                  <a:pt x="2876227" y="4281745"/>
                  <a:pt x="2789975" y="4375909"/>
                </a:cubicBezTo>
                <a:lnTo>
                  <a:pt x="2780135" y="4386371"/>
                </a:lnTo>
                <a:lnTo>
                  <a:pt x="2777987" y="4376117"/>
                </a:lnTo>
                <a:lnTo>
                  <a:pt x="2780259" y="4386964"/>
                </a:lnTo>
                <a:lnTo>
                  <a:pt x="2813776" y="4528044"/>
                </a:lnTo>
                <a:lnTo>
                  <a:pt x="2780260" y="4386966"/>
                </a:lnTo>
                <a:lnTo>
                  <a:pt x="2780140" y="4386393"/>
                </a:lnTo>
                <a:lnTo>
                  <a:pt x="2780260" y="4386964"/>
                </a:lnTo>
                <a:cubicBezTo>
                  <a:pt x="2795688" y="4456554"/>
                  <a:pt x="2811475" y="4523428"/>
                  <a:pt x="2827406" y="4585415"/>
                </a:cubicBezTo>
                <a:cubicBezTo>
                  <a:pt x="2827406" y="4585415"/>
                  <a:pt x="2887654" y="4784698"/>
                  <a:pt x="2980344" y="4916780"/>
                </a:cubicBezTo>
                <a:cubicBezTo>
                  <a:pt x="2996564" y="4937636"/>
                  <a:pt x="3186578" y="5183264"/>
                  <a:pt x="3179627" y="5435843"/>
                </a:cubicBezTo>
                <a:lnTo>
                  <a:pt x="3179738" y="5446344"/>
                </a:lnTo>
                <a:lnTo>
                  <a:pt x="3179858" y="5457884"/>
                </a:lnTo>
                <a:lnTo>
                  <a:pt x="3177050" y="5492431"/>
                </a:lnTo>
                <a:cubicBezTo>
                  <a:pt x="3165083" y="5587080"/>
                  <a:pt x="3108227" y="5771590"/>
                  <a:pt x="2859847" y="5869169"/>
                </a:cubicBezTo>
                <a:lnTo>
                  <a:pt x="2850578" y="5871485"/>
                </a:lnTo>
                <a:lnTo>
                  <a:pt x="2723128" y="5887707"/>
                </a:lnTo>
                <a:lnTo>
                  <a:pt x="2723137" y="5887707"/>
                </a:lnTo>
                <a:lnTo>
                  <a:pt x="2730081" y="5887707"/>
                </a:lnTo>
                <a:lnTo>
                  <a:pt x="3527214" y="5883072"/>
                </a:lnTo>
                <a:cubicBezTo>
                  <a:pt x="3557337" y="5878438"/>
                  <a:pt x="3860898" y="5834409"/>
                  <a:pt x="3860898" y="5593415"/>
                </a:cubicBezTo>
                <a:lnTo>
                  <a:pt x="3861133" y="5581911"/>
                </a:lnTo>
                <a:lnTo>
                  <a:pt x="3861133" y="5581912"/>
                </a:lnTo>
                <a:lnTo>
                  <a:pt x="3861134" y="5581911"/>
                </a:lnTo>
                <a:cubicBezTo>
                  <a:pt x="3861513" y="5533312"/>
                  <a:pt x="3855683" y="5339677"/>
                  <a:pt x="3738082" y="5153139"/>
                </a:cubicBezTo>
                <a:lnTo>
                  <a:pt x="3732433" y="5140760"/>
                </a:lnTo>
                <a:lnTo>
                  <a:pt x="3732384" y="5140652"/>
                </a:lnTo>
                <a:lnTo>
                  <a:pt x="3731127" y="5137087"/>
                </a:lnTo>
                <a:lnTo>
                  <a:pt x="3731128" y="5137089"/>
                </a:lnTo>
                <a:lnTo>
                  <a:pt x="3721174" y="5108858"/>
                </a:lnTo>
                <a:lnTo>
                  <a:pt x="3720583" y="5106469"/>
                </a:lnTo>
                <a:lnTo>
                  <a:pt x="3720154" y="5104735"/>
                </a:lnTo>
                <a:lnTo>
                  <a:pt x="3720155" y="5104739"/>
                </a:lnTo>
                <a:lnTo>
                  <a:pt x="3708063" y="5055829"/>
                </a:lnTo>
                <a:cubicBezTo>
                  <a:pt x="3703777" y="5034399"/>
                  <a:pt x="3699776" y="5009108"/>
                  <a:pt x="3696662" y="4979636"/>
                </a:cubicBezTo>
                <a:lnTo>
                  <a:pt x="3691720" y="4897282"/>
                </a:lnTo>
                <a:lnTo>
                  <a:pt x="3691720" y="4897290"/>
                </a:lnTo>
                <a:lnTo>
                  <a:pt x="3691169" y="4888099"/>
                </a:lnTo>
                <a:lnTo>
                  <a:pt x="3690584" y="4878351"/>
                </a:lnTo>
                <a:lnTo>
                  <a:pt x="3693440" y="4750059"/>
                </a:lnTo>
                <a:lnTo>
                  <a:pt x="3693439" y="4750071"/>
                </a:lnTo>
                <a:lnTo>
                  <a:pt x="3693440" y="4750058"/>
                </a:lnTo>
                <a:lnTo>
                  <a:pt x="3693440" y="4750048"/>
                </a:lnTo>
                <a:cubicBezTo>
                  <a:pt x="3699125" y="4655077"/>
                  <a:pt x="3713173" y="4540808"/>
                  <a:pt x="3740401" y="4404670"/>
                </a:cubicBezTo>
                <a:lnTo>
                  <a:pt x="3740571" y="4404435"/>
                </a:lnTo>
                <a:lnTo>
                  <a:pt x="3706071" y="4362586"/>
                </a:lnTo>
                <a:cubicBezTo>
                  <a:pt x="3524240" y="4115257"/>
                  <a:pt x="3422570" y="3821979"/>
                  <a:pt x="3422570" y="3821979"/>
                </a:cubicBezTo>
                <a:cubicBezTo>
                  <a:pt x="3422570" y="3775635"/>
                  <a:pt x="3403453" y="3765786"/>
                  <a:pt x="3384337" y="3767524"/>
                </a:cubicBezTo>
                <a:close/>
                <a:moveTo>
                  <a:pt x="2542383" y="3241413"/>
                </a:moveTo>
                <a:cubicBezTo>
                  <a:pt x="2523845" y="3243729"/>
                  <a:pt x="2509942" y="3262267"/>
                  <a:pt x="2512260" y="3280805"/>
                </a:cubicBezTo>
                <a:cubicBezTo>
                  <a:pt x="2512260" y="3288915"/>
                  <a:pt x="2602741" y="3912654"/>
                  <a:pt x="2712294" y="4403775"/>
                </a:cubicBezTo>
                <a:lnTo>
                  <a:pt x="2720978" y="4440058"/>
                </a:lnTo>
                <a:lnTo>
                  <a:pt x="2776921" y="4371033"/>
                </a:lnTo>
                <a:lnTo>
                  <a:pt x="2735259" y="4172222"/>
                </a:lnTo>
                <a:cubicBezTo>
                  <a:pt x="2648253" y="3735131"/>
                  <a:pt x="2581778" y="3278488"/>
                  <a:pt x="2581778" y="3271536"/>
                </a:cubicBezTo>
                <a:cubicBezTo>
                  <a:pt x="2579459" y="3252998"/>
                  <a:pt x="2560921" y="3239095"/>
                  <a:pt x="2542383" y="3241413"/>
                </a:cubicBezTo>
                <a:close/>
                <a:moveTo>
                  <a:pt x="2168787" y="3080089"/>
                </a:moveTo>
                <a:cubicBezTo>
                  <a:pt x="2151815" y="3079410"/>
                  <a:pt x="2129548" y="3089729"/>
                  <a:pt x="2101741" y="3124488"/>
                </a:cubicBezTo>
                <a:cubicBezTo>
                  <a:pt x="2101741" y="3124488"/>
                  <a:pt x="2057714" y="3316820"/>
                  <a:pt x="1992831" y="3386337"/>
                </a:cubicBezTo>
                <a:cubicBezTo>
                  <a:pt x="1992831" y="3386337"/>
                  <a:pt x="1951121" y="3474393"/>
                  <a:pt x="1819037" y="3520738"/>
                </a:cubicBezTo>
                <a:lnTo>
                  <a:pt x="1814402" y="3652819"/>
                </a:lnTo>
                <a:lnTo>
                  <a:pt x="1888554" y="3669041"/>
                </a:lnTo>
                <a:lnTo>
                  <a:pt x="1939533" y="3722337"/>
                </a:lnTo>
                <a:cubicBezTo>
                  <a:pt x="1939533" y="3722337"/>
                  <a:pt x="1981244" y="3757097"/>
                  <a:pt x="2009051" y="3710752"/>
                </a:cubicBezTo>
                <a:cubicBezTo>
                  <a:pt x="2009051" y="3710752"/>
                  <a:pt x="2009051" y="3615743"/>
                  <a:pt x="2108693" y="3622696"/>
                </a:cubicBezTo>
                <a:cubicBezTo>
                  <a:pt x="2108693" y="3622696"/>
                  <a:pt x="2161989" y="3629647"/>
                  <a:pt x="2166623" y="3564764"/>
                </a:cubicBezTo>
                <a:cubicBezTo>
                  <a:pt x="2166623" y="3564764"/>
                  <a:pt x="2159673" y="3523054"/>
                  <a:pt x="2217603" y="3476709"/>
                </a:cubicBezTo>
                <a:lnTo>
                  <a:pt x="2419204" y="3326089"/>
                </a:lnTo>
                <a:cubicBezTo>
                  <a:pt x="2419204" y="3326089"/>
                  <a:pt x="2215287" y="3159247"/>
                  <a:pt x="2210652" y="3112903"/>
                </a:cubicBezTo>
                <a:cubicBezTo>
                  <a:pt x="2210652" y="3112903"/>
                  <a:pt x="2197074" y="3081221"/>
                  <a:pt x="2168787" y="3080089"/>
                </a:cubicBezTo>
                <a:close/>
                <a:moveTo>
                  <a:pt x="4736448" y="2146033"/>
                </a:moveTo>
                <a:cubicBezTo>
                  <a:pt x="4750930" y="2148349"/>
                  <a:pt x="4759619" y="2155880"/>
                  <a:pt x="4759619" y="2155880"/>
                </a:cubicBezTo>
                <a:cubicBezTo>
                  <a:pt x="4824502" y="2197591"/>
                  <a:pt x="4766572" y="2255523"/>
                  <a:pt x="4766572" y="2255523"/>
                </a:cubicBezTo>
                <a:lnTo>
                  <a:pt x="4422563" y="2763414"/>
                </a:lnTo>
                <a:lnTo>
                  <a:pt x="4399870" y="2748805"/>
                </a:lnTo>
                <a:cubicBezTo>
                  <a:pt x="4379015" y="2733453"/>
                  <a:pt x="4358739" y="2713177"/>
                  <a:pt x="4361056" y="2693480"/>
                </a:cubicBezTo>
                <a:cubicBezTo>
                  <a:pt x="4361056" y="2693480"/>
                  <a:pt x="4395814" y="2593840"/>
                  <a:pt x="4298489" y="2605425"/>
                </a:cubicBezTo>
                <a:cubicBezTo>
                  <a:pt x="4298489" y="2605425"/>
                  <a:pt x="4285455" y="2598909"/>
                  <a:pt x="4236902" y="2622045"/>
                </a:cubicBezTo>
                <a:lnTo>
                  <a:pt x="4205003" y="2639946"/>
                </a:lnTo>
                <a:lnTo>
                  <a:pt x="4213619" y="2615853"/>
                </a:lnTo>
                <a:cubicBezTo>
                  <a:pt x="4223178" y="2598474"/>
                  <a:pt x="4233606" y="2591522"/>
                  <a:pt x="4233606" y="2591522"/>
                </a:cubicBezTo>
                <a:lnTo>
                  <a:pt x="4678517" y="2167467"/>
                </a:lnTo>
                <a:cubicBezTo>
                  <a:pt x="4701690" y="2146612"/>
                  <a:pt x="4721965" y="2143716"/>
                  <a:pt x="4736448" y="2146033"/>
                </a:cubicBezTo>
                <a:close/>
                <a:moveTo>
                  <a:pt x="2679023" y="1316748"/>
                </a:moveTo>
                <a:cubicBezTo>
                  <a:pt x="2670623" y="1319935"/>
                  <a:pt x="2663672" y="1326308"/>
                  <a:pt x="2660196" y="1335577"/>
                </a:cubicBezTo>
                <a:cubicBezTo>
                  <a:pt x="2657878" y="1342527"/>
                  <a:pt x="2595313" y="1488515"/>
                  <a:pt x="2599948" y="1592789"/>
                </a:cubicBezTo>
                <a:cubicBezTo>
                  <a:pt x="2599948" y="1599742"/>
                  <a:pt x="2616167" y="1785122"/>
                  <a:pt x="2727395" y="1942694"/>
                </a:cubicBezTo>
                <a:cubicBezTo>
                  <a:pt x="2729714" y="1942694"/>
                  <a:pt x="2801547" y="2063191"/>
                  <a:pt x="2796913" y="2220763"/>
                </a:cubicBezTo>
                <a:cubicBezTo>
                  <a:pt x="2796913" y="2239301"/>
                  <a:pt x="2810816" y="2255521"/>
                  <a:pt x="2831673" y="2255521"/>
                </a:cubicBezTo>
                <a:cubicBezTo>
                  <a:pt x="2850210" y="2255521"/>
                  <a:pt x="2866430" y="2241617"/>
                  <a:pt x="2866430" y="2223079"/>
                </a:cubicBezTo>
                <a:cubicBezTo>
                  <a:pt x="2871064" y="2044653"/>
                  <a:pt x="2792278" y="1912569"/>
                  <a:pt x="2787644" y="1905618"/>
                </a:cubicBezTo>
                <a:cubicBezTo>
                  <a:pt x="2685685" y="1761949"/>
                  <a:pt x="2669465" y="1588155"/>
                  <a:pt x="2669465" y="1588155"/>
                </a:cubicBezTo>
                <a:cubicBezTo>
                  <a:pt x="2667147" y="1500100"/>
                  <a:pt x="2725077" y="1365699"/>
                  <a:pt x="2725077" y="1363383"/>
                </a:cubicBezTo>
                <a:cubicBezTo>
                  <a:pt x="2732030" y="1344845"/>
                  <a:pt x="2725077" y="1323989"/>
                  <a:pt x="2706541" y="1317039"/>
                </a:cubicBezTo>
                <a:cubicBezTo>
                  <a:pt x="2697272" y="1313562"/>
                  <a:pt x="2687424" y="1313562"/>
                  <a:pt x="2679023" y="1316748"/>
                </a:cubicBezTo>
                <a:close/>
                <a:moveTo>
                  <a:pt x="3661900" y="43514"/>
                </a:moveTo>
                <a:cubicBezTo>
                  <a:pt x="3687603" y="44654"/>
                  <a:pt x="3700637" y="51823"/>
                  <a:pt x="3700637" y="51823"/>
                </a:cubicBezTo>
                <a:cubicBezTo>
                  <a:pt x="3916142" y="151464"/>
                  <a:pt x="3967122" y="290498"/>
                  <a:pt x="3967122" y="290498"/>
                </a:cubicBezTo>
                <a:lnTo>
                  <a:pt x="3955534" y="436486"/>
                </a:lnTo>
                <a:lnTo>
                  <a:pt x="3917409" y="423225"/>
                </a:lnTo>
                <a:lnTo>
                  <a:pt x="3915737" y="421250"/>
                </a:lnTo>
                <a:cubicBezTo>
                  <a:pt x="3871963" y="370741"/>
                  <a:pt x="3744044" y="234060"/>
                  <a:pt x="3559208" y="129965"/>
                </a:cubicBezTo>
                <a:lnTo>
                  <a:pt x="3496142" y="100266"/>
                </a:lnTo>
                <a:lnTo>
                  <a:pt x="3547157" y="71375"/>
                </a:lnTo>
                <a:cubicBezTo>
                  <a:pt x="3597828" y="47261"/>
                  <a:pt x="3636198" y="42373"/>
                  <a:pt x="3661900" y="43514"/>
                </a:cubicBezTo>
                <a:close/>
                <a:moveTo>
                  <a:pt x="3052075" y="570"/>
                </a:moveTo>
                <a:cubicBezTo>
                  <a:pt x="3056474" y="660"/>
                  <a:pt x="3058764" y="841"/>
                  <a:pt x="3058764" y="841"/>
                </a:cubicBezTo>
                <a:cubicBezTo>
                  <a:pt x="3186213" y="-4952"/>
                  <a:pt x="3304537" y="19669"/>
                  <a:pt x="3410334" y="59859"/>
                </a:cubicBezTo>
                <a:lnTo>
                  <a:pt x="3496142" y="100266"/>
                </a:lnTo>
                <a:lnTo>
                  <a:pt x="3492399" y="102386"/>
                </a:lnTo>
                <a:cubicBezTo>
                  <a:pt x="3472788" y="115186"/>
                  <a:pt x="3451825" y="130610"/>
                  <a:pt x="3429521" y="149148"/>
                </a:cubicBezTo>
                <a:lnTo>
                  <a:pt x="3290487" y="283548"/>
                </a:lnTo>
                <a:lnTo>
                  <a:pt x="3306706" y="325258"/>
                </a:lnTo>
                <a:lnTo>
                  <a:pt x="3302072" y="366969"/>
                </a:lnTo>
                <a:lnTo>
                  <a:pt x="3248776" y="441121"/>
                </a:lnTo>
                <a:lnTo>
                  <a:pt x="3202431" y="448071"/>
                </a:lnTo>
                <a:lnTo>
                  <a:pt x="3163037" y="420264"/>
                </a:lnTo>
                <a:cubicBezTo>
                  <a:pt x="3163037" y="420264"/>
                  <a:pt x="3135230" y="401726"/>
                  <a:pt x="3112058" y="431852"/>
                </a:cubicBezTo>
                <a:lnTo>
                  <a:pt x="3024002" y="554664"/>
                </a:lnTo>
                <a:cubicBezTo>
                  <a:pt x="3024002" y="554664"/>
                  <a:pt x="3012417" y="589424"/>
                  <a:pt x="2961438" y="594059"/>
                </a:cubicBezTo>
                <a:cubicBezTo>
                  <a:pt x="2961438" y="594059"/>
                  <a:pt x="2595314" y="589424"/>
                  <a:pt x="2609215" y="992625"/>
                </a:cubicBezTo>
                <a:cubicBezTo>
                  <a:pt x="2609215" y="992625"/>
                  <a:pt x="2604583" y="1298501"/>
                  <a:pt x="2928997" y="1321673"/>
                </a:cubicBezTo>
                <a:cubicBezTo>
                  <a:pt x="2928997" y="1321673"/>
                  <a:pt x="3281218" y="1328624"/>
                  <a:pt x="3315975" y="992625"/>
                </a:cubicBezTo>
                <a:cubicBezTo>
                  <a:pt x="3315975" y="992625"/>
                  <a:pt x="3339147" y="846637"/>
                  <a:pt x="3253411" y="749313"/>
                </a:cubicBezTo>
                <a:cubicBezTo>
                  <a:pt x="3253411" y="749313"/>
                  <a:pt x="3225604" y="719190"/>
                  <a:pt x="3248776" y="698333"/>
                </a:cubicBezTo>
                <a:lnTo>
                  <a:pt x="3334513" y="605644"/>
                </a:lnTo>
                <a:cubicBezTo>
                  <a:pt x="3334513" y="605644"/>
                  <a:pt x="3350735" y="594059"/>
                  <a:pt x="3334513" y="559299"/>
                </a:cubicBezTo>
                <a:lnTo>
                  <a:pt x="3304390" y="519907"/>
                </a:lnTo>
                <a:lnTo>
                  <a:pt x="3373907" y="434168"/>
                </a:lnTo>
                <a:lnTo>
                  <a:pt x="3415618" y="415630"/>
                </a:lnTo>
                <a:lnTo>
                  <a:pt x="3457328" y="445755"/>
                </a:lnTo>
                <a:cubicBezTo>
                  <a:pt x="3457328" y="445755"/>
                  <a:pt x="3441106" y="457340"/>
                  <a:pt x="3508307" y="417948"/>
                </a:cubicBezTo>
                <a:lnTo>
                  <a:pt x="3744666" y="271960"/>
                </a:lnTo>
                <a:lnTo>
                  <a:pt x="3902239" y="417948"/>
                </a:lnTo>
                <a:lnTo>
                  <a:pt x="3917409" y="423225"/>
                </a:lnTo>
                <a:lnTo>
                  <a:pt x="3928155" y="435919"/>
                </a:lnTo>
                <a:cubicBezTo>
                  <a:pt x="3930944" y="439308"/>
                  <a:pt x="3932365" y="441118"/>
                  <a:pt x="3932365" y="441118"/>
                </a:cubicBezTo>
                <a:cubicBezTo>
                  <a:pt x="4034323" y="429533"/>
                  <a:pt x="4226656" y="772485"/>
                  <a:pt x="4226656" y="772485"/>
                </a:cubicBezTo>
                <a:cubicBezTo>
                  <a:pt x="4273001" y="839684"/>
                  <a:pt x="4307758" y="1043602"/>
                  <a:pt x="4307758" y="1043602"/>
                </a:cubicBezTo>
                <a:cubicBezTo>
                  <a:pt x="4349469" y="1194224"/>
                  <a:pt x="4284586" y="1326305"/>
                  <a:pt x="4284586" y="1326305"/>
                </a:cubicBezTo>
                <a:cubicBezTo>
                  <a:pt x="4335565" y="1117754"/>
                  <a:pt x="4238241" y="1133975"/>
                  <a:pt x="4238241" y="1133975"/>
                </a:cubicBezTo>
                <a:cubicBezTo>
                  <a:pt x="4240560" y="1215078"/>
                  <a:pt x="4164089" y="1326305"/>
                  <a:pt x="4164089" y="1326305"/>
                </a:cubicBezTo>
                <a:cubicBezTo>
                  <a:pt x="4171042" y="1233616"/>
                  <a:pt x="4113110" y="1226665"/>
                  <a:pt x="4113110" y="1226665"/>
                </a:cubicBezTo>
                <a:cubicBezTo>
                  <a:pt x="4113110" y="1349478"/>
                  <a:pt x="4055180" y="1388872"/>
                  <a:pt x="4055180" y="1388872"/>
                </a:cubicBezTo>
                <a:cubicBezTo>
                  <a:pt x="4085303" y="1323990"/>
                  <a:pt x="4038958" y="1300817"/>
                  <a:pt x="4038958" y="1300817"/>
                </a:cubicBezTo>
                <a:cubicBezTo>
                  <a:pt x="3981028" y="1453755"/>
                  <a:pt x="3779426" y="1574252"/>
                  <a:pt x="3779426" y="1574252"/>
                </a:cubicBezTo>
                <a:cubicBezTo>
                  <a:pt x="3712227" y="1615962"/>
                  <a:pt x="3682102" y="1655354"/>
                  <a:pt x="3682102" y="1655354"/>
                </a:cubicBezTo>
                <a:cubicBezTo>
                  <a:pt x="3647345" y="1713287"/>
                  <a:pt x="3665882" y="1921839"/>
                  <a:pt x="3665882" y="1921839"/>
                </a:cubicBezTo>
                <a:cubicBezTo>
                  <a:pt x="3668199" y="1995991"/>
                  <a:pt x="3626488" y="1991356"/>
                  <a:pt x="3626488" y="1991356"/>
                </a:cubicBezTo>
                <a:lnTo>
                  <a:pt x="3515260" y="2002941"/>
                </a:lnTo>
                <a:cubicBezTo>
                  <a:pt x="3510626" y="2088680"/>
                  <a:pt x="3487453" y="2077093"/>
                  <a:pt x="3487453" y="2077093"/>
                </a:cubicBezTo>
                <a:cubicBezTo>
                  <a:pt x="3429523" y="2060873"/>
                  <a:pt x="3417936" y="2088680"/>
                  <a:pt x="3417936" y="2088680"/>
                </a:cubicBezTo>
                <a:cubicBezTo>
                  <a:pt x="3417936" y="2135025"/>
                  <a:pt x="3387813" y="2146610"/>
                  <a:pt x="3387813" y="2146610"/>
                </a:cubicBezTo>
                <a:cubicBezTo>
                  <a:pt x="3346103" y="2165148"/>
                  <a:pt x="3306708" y="2141976"/>
                  <a:pt x="3306708" y="2141976"/>
                </a:cubicBezTo>
                <a:cubicBezTo>
                  <a:pt x="3295123" y="2172101"/>
                  <a:pt x="3288170" y="2211493"/>
                  <a:pt x="3288170" y="2211493"/>
                </a:cubicBezTo>
                <a:cubicBezTo>
                  <a:pt x="3230240" y="2304183"/>
                  <a:pt x="3144501" y="2223080"/>
                  <a:pt x="3144501" y="2223080"/>
                </a:cubicBezTo>
                <a:cubicBezTo>
                  <a:pt x="3109744" y="2162832"/>
                  <a:pt x="3051811" y="2169783"/>
                  <a:pt x="3051811" y="2169783"/>
                </a:cubicBezTo>
                <a:cubicBezTo>
                  <a:pt x="2942902" y="2190639"/>
                  <a:pt x="2959121" y="2313452"/>
                  <a:pt x="2959121" y="2313452"/>
                </a:cubicBezTo>
                <a:cubicBezTo>
                  <a:pt x="2959121" y="2429314"/>
                  <a:pt x="3040226" y="2445536"/>
                  <a:pt x="3040226" y="2445536"/>
                </a:cubicBezTo>
                <a:lnTo>
                  <a:pt x="3241825" y="2614694"/>
                </a:lnTo>
                <a:lnTo>
                  <a:pt x="3276585" y="2656404"/>
                </a:lnTo>
                <a:cubicBezTo>
                  <a:pt x="3410985" y="2540542"/>
                  <a:pt x="3531482" y="2563714"/>
                  <a:pt x="3531482" y="2563714"/>
                </a:cubicBezTo>
                <a:cubicBezTo>
                  <a:pt x="3867482" y="2596156"/>
                  <a:pt x="3967124" y="2869591"/>
                  <a:pt x="3967124" y="2869591"/>
                </a:cubicBezTo>
                <a:lnTo>
                  <a:pt x="4006516" y="2869591"/>
                </a:lnTo>
                <a:cubicBezTo>
                  <a:pt x="4041276" y="2783854"/>
                  <a:pt x="4175677" y="2656404"/>
                  <a:pt x="4175677" y="2656404"/>
                </a:cubicBezTo>
                <a:lnTo>
                  <a:pt x="4205003" y="2639946"/>
                </a:lnTo>
                <a:lnTo>
                  <a:pt x="4201345" y="2650177"/>
                </a:lnTo>
                <a:cubicBezTo>
                  <a:pt x="4198412" y="2664515"/>
                  <a:pt x="4197108" y="2681894"/>
                  <a:pt x="4198846" y="2702749"/>
                </a:cubicBezTo>
                <a:cubicBezTo>
                  <a:pt x="4198846" y="2702749"/>
                  <a:pt x="4240556" y="2783854"/>
                  <a:pt x="4187261" y="2848737"/>
                </a:cubicBezTo>
                <a:lnTo>
                  <a:pt x="4082983" y="2969234"/>
                </a:lnTo>
                <a:cubicBezTo>
                  <a:pt x="4082983" y="2969234"/>
                  <a:pt x="4036638" y="3031798"/>
                  <a:pt x="4078349" y="3092046"/>
                </a:cubicBezTo>
                <a:lnTo>
                  <a:pt x="4117743" y="3138391"/>
                </a:lnTo>
                <a:cubicBezTo>
                  <a:pt x="4117743" y="3138391"/>
                  <a:pt x="4147866" y="3177786"/>
                  <a:pt x="4226653" y="3052654"/>
                </a:cubicBezTo>
                <a:lnTo>
                  <a:pt x="4422563" y="2763414"/>
                </a:lnTo>
                <a:lnTo>
                  <a:pt x="4428835" y="2767452"/>
                </a:lnTo>
                <a:cubicBezTo>
                  <a:pt x="4436801" y="2771978"/>
                  <a:pt x="4442159" y="2774585"/>
                  <a:pt x="4442159" y="2774585"/>
                </a:cubicBezTo>
                <a:cubicBezTo>
                  <a:pt x="4488504" y="2774585"/>
                  <a:pt x="4446793" y="2874225"/>
                  <a:pt x="4446793" y="2874225"/>
                </a:cubicBezTo>
                <a:cubicBezTo>
                  <a:pt x="4432890" y="2904350"/>
                  <a:pt x="4463015" y="2950695"/>
                  <a:pt x="4463015" y="2950695"/>
                </a:cubicBezTo>
                <a:cubicBezTo>
                  <a:pt x="4527898" y="2978502"/>
                  <a:pt x="4493138" y="3036432"/>
                  <a:pt x="4493138" y="3036432"/>
                </a:cubicBezTo>
                <a:cubicBezTo>
                  <a:pt x="4446793" y="3071192"/>
                  <a:pt x="4428255" y="3145344"/>
                  <a:pt x="4428255" y="3145344"/>
                </a:cubicBezTo>
                <a:cubicBezTo>
                  <a:pt x="4386545" y="3265841"/>
                  <a:pt x="4312393" y="3307551"/>
                  <a:pt x="4312393" y="3307551"/>
                </a:cubicBezTo>
                <a:cubicBezTo>
                  <a:pt x="4578877" y="3516103"/>
                  <a:pt x="4887070" y="3949429"/>
                  <a:pt x="4887070" y="3949429"/>
                </a:cubicBezTo>
                <a:cubicBezTo>
                  <a:pt x="4907926" y="4056020"/>
                  <a:pt x="4914877" y="4141759"/>
                  <a:pt x="4914877" y="4141759"/>
                </a:cubicBezTo>
                <a:cubicBezTo>
                  <a:pt x="4910242" y="4382753"/>
                  <a:pt x="4845359" y="4598258"/>
                  <a:pt x="4845359" y="4598258"/>
                </a:cubicBezTo>
                <a:cubicBezTo>
                  <a:pt x="4898657" y="4776685"/>
                  <a:pt x="5095622" y="4938892"/>
                  <a:pt x="5095622" y="4938892"/>
                </a:cubicBezTo>
                <a:cubicBezTo>
                  <a:pt x="5160505" y="4880959"/>
                  <a:pt x="5230022" y="4874009"/>
                  <a:pt x="5230022" y="4874009"/>
                </a:cubicBezTo>
                <a:cubicBezTo>
                  <a:pt x="5320396" y="4885594"/>
                  <a:pt x="5408451" y="4890228"/>
                  <a:pt x="5408451" y="4890228"/>
                </a:cubicBezTo>
                <a:cubicBezTo>
                  <a:pt x="5554436" y="4899500"/>
                  <a:pt x="5658714" y="4836933"/>
                  <a:pt x="5658714" y="4836933"/>
                </a:cubicBezTo>
                <a:cubicBezTo>
                  <a:pt x="5765307" y="4776685"/>
                  <a:pt x="5793114" y="4853155"/>
                  <a:pt x="5793114" y="4853155"/>
                </a:cubicBezTo>
                <a:cubicBezTo>
                  <a:pt x="5816286" y="4911085"/>
                  <a:pt x="5742135" y="4992190"/>
                  <a:pt x="5742135" y="4992190"/>
                </a:cubicBezTo>
                <a:cubicBezTo>
                  <a:pt x="5832506" y="4989871"/>
                  <a:pt x="5943734" y="4938892"/>
                  <a:pt x="5943734" y="4938892"/>
                </a:cubicBezTo>
                <a:cubicBezTo>
                  <a:pt x="6048011" y="4864740"/>
                  <a:pt x="6249610" y="4834614"/>
                  <a:pt x="6249610" y="4834614"/>
                </a:cubicBezTo>
                <a:cubicBezTo>
                  <a:pt x="6377059" y="4799857"/>
                  <a:pt x="6358521" y="4920354"/>
                  <a:pt x="6358521" y="4920354"/>
                </a:cubicBezTo>
                <a:lnTo>
                  <a:pt x="6377059" y="4927304"/>
                </a:lnTo>
                <a:lnTo>
                  <a:pt x="6388645" y="4943526"/>
                </a:lnTo>
                <a:lnTo>
                  <a:pt x="6381694" y="4982918"/>
                </a:lnTo>
                <a:lnTo>
                  <a:pt x="6416451" y="5001456"/>
                </a:lnTo>
                <a:lnTo>
                  <a:pt x="6428039" y="5019994"/>
                </a:lnTo>
                <a:lnTo>
                  <a:pt x="6416451" y="5077926"/>
                </a:lnTo>
                <a:lnTo>
                  <a:pt x="6428039" y="5105733"/>
                </a:lnTo>
                <a:lnTo>
                  <a:pt x="6441943" y="5168298"/>
                </a:lnTo>
                <a:lnTo>
                  <a:pt x="6423405" y="5198423"/>
                </a:lnTo>
                <a:lnTo>
                  <a:pt x="6423405" y="5240133"/>
                </a:lnTo>
                <a:lnTo>
                  <a:pt x="6381694" y="5267940"/>
                </a:lnTo>
                <a:cubicBezTo>
                  <a:pt x="6316811" y="5291113"/>
                  <a:pt x="6177777" y="5402341"/>
                  <a:pt x="6177777" y="5402341"/>
                </a:cubicBezTo>
                <a:cubicBezTo>
                  <a:pt x="6075818" y="5513568"/>
                  <a:pt x="5906658" y="5536741"/>
                  <a:pt x="5906658" y="5536741"/>
                </a:cubicBezTo>
                <a:cubicBezTo>
                  <a:pt x="5605416" y="5578451"/>
                  <a:pt x="5408451" y="5733708"/>
                  <a:pt x="5408451" y="5733708"/>
                </a:cubicBezTo>
                <a:cubicBezTo>
                  <a:pt x="5223072" y="5937623"/>
                  <a:pt x="5079402" y="5895915"/>
                  <a:pt x="5079402" y="5895915"/>
                </a:cubicBezTo>
                <a:cubicBezTo>
                  <a:pt x="4928780" y="5898231"/>
                  <a:pt x="4870850" y="5694314"/>
                  <a:pt x="4870850" y="5694314"/>
                </a:cubicBezTo>
                <a:cubicBezTo>
                  <a:pt x="4856947" y="5546010"/>
                  <a:pt x="4748035" y="5620162"/>
                  <a:pt x="4748035" y="5620162"/>
                </a:cubicBezTo>
                <a:lnTo>
                  <a:pt x="4666933" y="5701264"/>
                </a:lnTo>
                <a:cubicBezTo>
                  <a:pt x="4534848" y="5851886"/>
                  <a:pt x="4372641" y="5752243"/>
                  <a:pt x="4372641" y="5752243"/>
                </a:cubicBezTo>
                <a:cubicBezTo>
                  <a:pt x="4254463" y="5682726"/>
                  <a:pt x="4284586" y="5381484"/>
                  <a:pt x="4284586" y="5381484"/>
                </a:cubicBezTo>
                <a:cubicBezTo>
                  <a:pt x="4191896" y="4994506"/>
                  <a:pt x="3913827" y="4582036"/>
                  <a:pt x="3913827" y="4582036"/>
                </a:cubicBezTo>
                <a:cubicBezTo>
                  <a:pt x="3875013" y="4552202"/>
                  <a:pt x="3838227" y="4517950"/>
                  <a:pt x="3803568" y="4480852"/>
                </a:cubicBezTo>
                <a:lnTo>
                  <a:pt x="3800007" y="4476532"/>
                </a:lnTo>
                <a:lnTo>
                  <a:pt x="3780527" y="4590443"/>
                </a:lnTo>
                <a:lnTo>
                  <a:pt x="3780525" y="4590467"/>
                </a:lnTo>
                <a:lnTo>
                  <a:pt x="3765094" y="4735131"/>
                </a:lnTo>
                <a:lnTo>
                  <a:pt x="3765092" y="4735183"/>
                </a:lnTo>
                <a:lnTo>
                  <a:pt x="3765094" y="4735132"/>
                </a:lnTo>
                <a:lnTo>
                  <a:pt x="3765902" y="4727558"/>
                </a:lnTo>
                <a:lnTo>
                  <a:pt x="3763880" y="4767502"/>
                </a:lnTo>
                <a:lnTo>
                  <a:pt x="3761087" y="4841968"/>
                </a:lnTo>
                <a:lnTo>
                  <a:pt x="3761604" y="4880319"/>
                </a:lnTo>
                <a:lnTo>
                  <a:pt x="3764152" y="4948933"/>
                </a:lnTo>
                <a:lnTo>
                  <a:pt x="3765139" y="4957284"/>
                </a:lnTo>
                <a:lnTo>
                  <a:pt x="3763636" y="4934981"/>
                </a:lnTo>
                <a:lnTo>
                  <a:pt x="3766230" y="4966518"/>
                </a:lnTo>
                <a:lnTo>
                  <a:pt x="3771090" y="5007656"/>
                </a:lnTo>
                <a:lnTo>
                  <a:pt x="3774769" y="5031180"/>
                </a:lnTo>
                <a:lnTo>
                  <a:pt x="3781007" y="5061338"/>
                </a:lnTo>
                <a:lnTo>
                  <a:pt x="3784037" y="5074110"/>
                </a:lnTo>
                <a:lnTo>
                  <a:pt x="3782356" y="5067859"/>
                </a:lnTo>
                <a:lnTo>
                  <a:pt x="3783197" y="5071928"/>
                </a:lnTo>
                <a:lnTo>
                  <a:pt x="3790925" y="5097158"/>
                </a:lnTo>
                <a:lnTo>
                  <a:pt x="3792279" y="5101288"/>
                </a:lnTo>
                <a:lnTo>
                  <a:pt x="3791572" y="5099273"/>
                </a:lnTo>
                <a:lnTo>
                  <a:pt x="3792746" y="5103106"/>
                </a:lnTo>
                <a:cubicBezTo>
                  <a:pt x="3795435" y="5110379"/>
                  <a:pt x="3797462" y="5114615"/>
                  <a:pt x="3798331" y="5116063"/>
                </a:cubicBezTo>
                <a:lnTo>
                  <a:pt x="3798364" y="5116122"/>
                </a:lnTo>
                <a:lnTo>
                  <a:pt x="3798347" y="5116093"/>
                </a:lnTo>
                <a:lnTo>
                  <a:pt x="3841530" y="5195336"/>
                </a:lnTo>
                <a:lnTo>
                  <a:pt x="3838161" y="5187944"/>
                </a:lnTo>
                <a:lnTo>
                  <a:pt x="3840723" y="5192568"/>
                </a:lnTo>
                <a:lnTo>
                  <a:pt x="3843401" y="5198769"/>
                </a:lnTo>
                <a:lnTo>
                  <a:pt x="3845921" y="5203395"/>
                </a:lnTo>
                <a:lnTo>
                  <a:pt x="3852185" y="5218716"/>
                </a:lnTo>
                <a:lnTo>
                  <a:pt x="3864731" y="5246247"/>
                </a:lnTo>
                <a:lnTo>
                  <a:pt x="3867285" y="5254086"/>
                </a:lnTo>
                <a:lnTo>
                  <a:pt x="3855237" y="5226182"/>
                </a:lnTo>
                <a:lnTo>
                  <a:pt x="3869801" y="5261806"/>
                </a:lnTo>
                <a:lnTo>
                  <a:pt x="3867285" y="5254086"/>
                </a:lnTo>
                <a:lnTo>
                  <a:pt x="3873002" y="5267325"/>
                </a:lnTo>
                <a:lnTo>
                  <a:pt x="3876971" y="5279345"/>
                </a:lnTo>
                <a:lnTo>
                  <a:pt x="3880558" y="5288119"/>
                </a:lnTo>
                <a:lnTo>
                  <a:pt x="3887016" y="5309765"/>
                </a:lnTo>
                <a:lnTo>
                  <a:pt x="3896534" y="5338590"/>
                </a:lnTo>
                <a:lnTo>
                  <a:pt x="3900713" y="5355679"/>
                </a:lnTo>
                <a:lnTo>
                  <a:pt x="3904278" y="5367630"/>
                </a:lnTo>
                <a:lnTo>
                  <a:pt x="3907819" y="5384732"/>
                </a:lnTo>
                <a:lnTo>
                  <a:pt x="3912682" y="5404615"/>
                </a:lnTo>
                <a:lnTo>
                  <a:pt x="3916297" y="5425687"/>
                </a:lnTo>
                <a:lnTo>
                  <a:pt x="3919119" y="5439319"/>
                </a:lnTo>
                <a:lnTo>
                  <a:pt x="3920656" y="5451099"/>
                </a:lnTo>
                <a:lnTo>
                  <a:pt x="3922811" y="5463655"/>
                </a:lnTo>
                <a:lnTo>
                  <a:pt x="3923396" y="5469029"/>
                </a:lnTo>
                <a:lnTo>
                  <a:pt x="3922100" y="5462160"/>
                </a:lnTo>
                <a:lnTo>
                  <a:pt x="3925391" y="5487370"/>
                </a:lnTo>
                <a:lnTo>
                  <a:pt x="3923396" y="5469029"/>
                </a:lnTo>
                <a:lnTo>
                  <a:pt x="3923846" y="5471418"/>
                </a:lnTo>
                <a:lnTo>
                  <a:pt x="3925984" y="5491912"/>
                </a:lnTo>
                <a:lnTo>
                  <a:pt x="3927116" y="5500582"/>
                </a:lnTo>
                <a:lnTo>
                  <a:pt x="3927510" y="5506529"/>
                </a:lnTo>
                <a:lnTo>
                  <a:pt x="3928283" y="5513946"/>
                </a:lnTo>
                <a:lnTo>
                  <a:pt x="3927561" y="5507308"/>
                </a:lnTo>
                <a:lnTo>
                  <a:pt x="3929661" y="5539050"/>
                </a:lnTo>
                <a:lnTo>
                  <a:pt x="3928286" y="5513976"/>
                </a:lnTo>
                <a:lnTo>
                  <a:pt x="3930307" y="5548810"/>
                </a:lnTo>
                <a:lnTo>
                  <a:pt x="3930341" y="5551457"/>
                </a:lnTo>
                <a:lnTo>
                  <a:pt x="3930341" y="5551462"/>
                </a:lnTo>
                <a:lnTo>
                  <a:pt x="3930341" y="5551461"/>
                </a:lnTo>
                <a:lnTo>
                  <a:pt x="3930728" y="5581396"/>
                </a:lnTo>
                <a:cubicBezTo>
                  <a:pt x="3930633" y="5589361"/>
                  <a:pt x="3930415" y="5594286"/>
                  <a:pt x="3930415" y="5595734"/>
                </a:cubicBezTo>
                <a:cubicBezTo>
                  <a:pt x="3930415" y="5841362"/>
                  <a:pt x="3670884" y="5936368"/>
                  <a:pt x="3531849" y="5952590"/>
                </a:cubicBezTo>
                <a:lnTo>
                  <a:pt x="3527214" y="5952590"/>
                </a:lnTo>
                <a:lnTo>
                  <a:pt x="2732397" y="5959540"/>
                </a:lnTo>
                <a:cubicBezTo>
                  <a:pt x="2642026" y="5957224"/>
                  <a:pt x="2588728" y="5947955"/>
                  <a:pt x="2579459" y="5906245"/>
                </a:cubicBezTo>
                <a:cubicBezTo>
                  <a:pt x="2575984" y="5887707"/>
                  <a:pt x="2584095" y="5872066"/>
                  <a:pt x="2597129" y="5859320"/>
                </a:cubicBezTo>
                <a:lnTo>
                  <a:pt x="2603445" y="5855368"/>
                </a:lnTo>
                <a:lnTo>
                  <a:pt x="2607725" y="5850306"/>
                </a:lnTo>
                <a:lnTo>
                  <a:pt x="2644327" y="5829784"/>
                </a:lnTo>
                <a:lnTo>
                  <a:pt x="2644342" y="5829774"/>
                </a:lnTo>
                <a:lnTo>
                  <a:pt x="2648977" y="5827458"/>
                </a:lnTo>
                <a:lnTo>
                  <a:pt x="2838991" y="5804286"/>
                </a:lnTo>
                <a:lnTo>
                  <a:pt x="2924459" y="5760242"/>
                </a:lnTo>
                <a:lnTo>
                  <a:pt x="2939190" y="5750127"/>
                </a:lnTo>
                <a:lnTo>
                  <a:pt x="2928157" y="5758336"/>
                </a:lnTo>
                <a:lnTo>
                  <a:pt x="2933138" y="5755769"/>
                </a:lnTo>
                <a:lnTo>
                  <a:pt x="2945690" y="5745664"/>
                </a:lnTo>
                <a:lnTo>
                  <a:pt x="2939190" y="5750127"/>
                </a:lnTo>
                <a:lnTo>
                  <a:pt x="2951805" y="5740741"/>
                </a:lnTo>
                <a:lnTo>
                  <a:pt x="2991960" y="5708411"/>
                </a:lnTo>
                <a:lnTo>
                  <a:pt x="2999083" y="5701683"/>
                </a:lnTo>
                <a:lnTo>
                  <a:pt x="2995389" y="5705651"/>
                </a:lnTo>
                <a:lnTo>
                  <a:pt x="3002574" y="5699865"/>
                </a:lnTo>
                <a:lnTo>
                  <a:pt x="3007940" y="5693316"/>
                </a:lnTo>
                <a:lnTo>
                  <a:pt x="2999083" y="5701683"/>
                </a:lnTo>
                <a:lnTo>
                  <a:pt x="3015770" y="5683760"/>
                </a:lnTo>
                <a:lnTo>
                  <a:pt x="3043765" y="5649590"/>
                </a:lnTo>
                <a:lnTo>
                  <a:pt x="3058504" y="5626794"/>
                </a:lnTo>
                <a:lnTo>
                  <a:pt x="3076362" y="5593489"/>
                </a:lnTo>
                <a:lnTo>
                  <a:pt x="3085707" y="5572196"/>
                </a:lnTo>
                <a:lnTo>
                  <a:pt x="3079581" y="5587486"/>
                </a:lnTo>
                <a:lnTo>
                  <a:pt x="3082303" y="5582409"/>
                </a:lnTo>
                <a:lnTo>
                  <a:pt x="3085724" y="5572159"/>
                </a:lnTo>
                <a:lnTo>
                  <a:pt x="3085707" y="5572196"/>
                </a:lnTo>
                <a:lnTo>
                  <a:pt x="3085731" y="5572137"/>
                </a:lnTo>
                <a:lnTo>
                  <a:pt x="3094935" y="5544559"/>
                </a:lnTo>
                <a:lnTo>
                  <a:pt x="3107378" y="5488445"/>
                </a:lnTo>
                <a:lnTo>
                  <a:pt x="3106519" y="5493901"/>
                </a:lnTo>
                <a:lnTo>
                  <a:pt x="3108152" y="5484955"/>
                </a:lnTo>
                <a:lnTo>
                  <a:pt x="3107378" y="5488445"/>
                </a:lnTo>
                <a:lnTo>
                  <a:pt x="3108324" y="5482442"/>
                </a:lnTo>
                <a:lnTo>
                  <a:pt x="3110246" y="5454019"/>
                </a:lnTo>
                <a:cubicBezTo>
                  <a:pt x="3110364" y="5446379"/>
                  <a:pt x="3110110" y="5441636"/>
                  <a:pt x="3110110" y="5440477"/>
                </a:cubicBezTo>
                <a:lnTo>
                  <a:pt x="3110110" y="5438161"/>
                </a:lnTo>
                <a:lnTo>
                  <a:pt x="3110110" y="5435843"/>
                </a:lnTo>
                <a:cubicBezTo>
                  <a:pt x="3117060" y="5204118"/>
                  <a:pt x="2927046" y="4963125"/>
                  <a:pt x="2924730" y="4960809"/>
                </a:cubicBezTo>
                <a:lnTo>
                  <a:pt x="2922412" y="4958490"/>
                </a:lnTo>
                <a:cubicBezTo>
                  <a:pt x="2822771" y="4817139"/>
                  <a:pt x="2762523" y="4613222"/>
                  <a:pt x="2760204" y="4603953"/>
                </a:cubicBezTo>
                <a:lnTo>
                  <a:pt x="2722191" y="4445126"/>
                </a:lnTo>
                <a:lnTo>
                  <a:pt x="2698632" y="4468138"/>
                </a:lnTo>
                <a:cubicBezTo>
                  <a:pt x="2650567" y="4512048"/>
                  <a:pt x="2627756" y="4524104"/>
                  <a:pt x="2627756" y="4524104"/>
                </a:cubicBezTo>
                <a:cubicBezTo>
                  <a:pt x="2542017" y="4563498"/>
                  <a:pt x="2565190" y="4679360"/>
                  <a:pt x="2565190" y="4679360"/>
                </a:cubicBezTo>
                <a:cubicBezTo>
                  <a:pt x="2604584" y="4880959"/>
                  <a:pt x="2542017" y="4904132"/>
                  <a:pt x="2542017" y="4904132"/>
                </a:cubicBezTo>
                <a:cubicBezTo>
                  <a:pt x="2465549" y="4943526"/>
                  <a:pt x="2518845" y="5066339"/>
                  <a:pt x="2518845" y="5066339"/>
                </a:cubicBezTo>
                <a:cubicBezTo>
                  <a:pt x="2588362" y="5205376"/>
                  <a:pt x="2495672" y="5198423"/>
                  <a:pt x="2495672" y="5198423"/>
                </a:cubicBezTo>
                <a:lnTo>
                  <a:pt x="2442377" y="5237815"/>
                </a:lnTo>
                <a:lnTo>
                  <a:pt x="2402982" y="5400022"/>
                </a:lnTo>
                <a:lnTo>
                  <a:pt x="2270901" y="5439417"/>
                </a:lnTo>
                <a:lnTo>
                  <a:pt x="2148085" y="5492712"/>
                </a:lnTo>
                <a:cubicBezTo>
                  <a:pt x="2016004" y="5654919"/>
                  <a:pt x="1969659" y="5631747"/>
                  <a:pt x="1969659" y="5631747"/>
                </a:cubicBezTo>
                <a:cubicBezTo>
                  <a:pt x="1916361" y="5715170"/>
                  <a:pt x="1730981" y="5800907"/>
                  <a:pt x="1730981" y="5800907"/>
                </a:cubicBezTo>
                <a:cubicBezTo>
                  <a:pt x="1422789" y="5932989"/>
                  <a:pt x="827256" y="5893597"/>
                  <a:pt x="827256" y="5893597"/>
                </a:cubicBezTo>
                <a:cubicBezTo>
                  <a:pt x="287339" y="5777734"/>
                  <a:pt x="340634" y="5274893"/>
                  <a:pt x="340634" y="5274893"/>
                </a:cubicBezTo>
                <a:lnTo>
                  <a:pt x="148304" y="5298066"/>
                </a:lnTo>
                <a:cubicBezTo>
                  <a:pt x="139035" y="5075608"/>
                  <a:pt x="62564" y="4850836"/>
                  <a:pt x="62564" y="4850836"/>
                </a:cubicBezTo>
                <a:cubicBezTo>
                  <a:pt x="139035" y="4741925"/>
                  <a:pt x="139035" y="4341042"/>
                  <a:pt x="139035" y="4341042"/>
                </a:cubicBezTo>
                <a:cubicBezTo>
                  <a:pt x="46345" y="4371165"/>
                  <a:pt x="6951" y="4579717"/>
                  <a:pt x="6951" y="4579717"/>
                </a:cubicBezTo>
                <a:cubicBezTo>
                  <a:pt x="-9269" y="4440683"/>
                  <a:pt x="122813" y="4109318"/>
                  <a:pt x="122813" y="4109318"/>
                </a:cubicBezTo>
                <a:cubicBezTo>
                  <a:pt x="62564" y="4257622"/>
                  <a:pt x="0" y="4287745"/>
                  <a:pt x="0" y="4287745"/>
                </a:cubicBezTo>
                <a:cubicBezTo>
                  <a:pt x="99641" y="4000406"/>
                  <a:pt x="76468" y="3738559"/>
                  <a:pt x="76468" y="3738559"/>
                </a:cubicBezTo>
                <a:cubicBezTo>
                  <a:pt x="62564" y="3536957"/>
                  <a:pt x="139035" y="3390972"/>
                  <a:pt x="139035" y="3390972"/>
                </a:cubicBezTo>
                <a:cubicBezTo>
                  <a:pt x="92690" y="3400241"/>
                  <a:pt x="23173" y="3499881"/>
                  <a:pt x="23173" y="3499881"/>
                </a:cubicBezTo>
                <a:cubicBezTo>
                  <a:pt x="69518" y="3159247"/>
                  <a:pt x="308193" y="2811661"/>
                  <a:pt x="308193" y="2811661"/>
                </a:cubicBezTo>
                <a:cubicBezTo>
                  <a:pt x="252579" y="2811661"/>
                  <a:pt x="220137" y="2827880"/>
                  <a:pt x="203918" y="2839468"/>
                </a:cubicBezTo>
                <a:lnTo>
                  <a:pt x="495891" y="2582252"/>
                </a:lnTo>
                <a:cubicBezTo>
                  <a:pt x="665048" y="2433949"/>
                  <a:pt x="780911" y="2102584"/>
                  <a:pt x="780911" y="2102584"/>
                </a:cubicBezTo>
                <a:cubicBezTo>
                  <a:pt x="880553" y="1847687"/>
                  <a:pt x="1035808" y="1646085"/>
                  <a:pt x="1035808" y="1646085"/>
                </a:cubicBezTo>
                <a:cubicBezTo>
                  <a:pt x="1290705" y="1305452"/>
                  <a:pt x="1622072" y="1235934"/>
                  <a:pt x="1622072" y="1235934"/>
                </a:cubicBezTo>
                <a:cubicBezTo>
                  <a:pt x="2022954" y="1106168"/>
                  <a:pt x="2039176" y="974084"/>
                  <a:pt x="2039176" y="974084"/>
                </a:cubicBezTo>
                <a:cubicBezTo>
                  <a:pt x="2445418" y="18221"/>
                  <a:pt x="2986079" y="-788"/>
                  <a:pt x="3052075" y="5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91D611D-C3B2-4C58-878D-5AC2D7575591}"/>
              </a:ext>
            </a:extLst>
          </p:cNvPr>
          <p:cNvSpPr/>
          <p:nvPr/>
        </p:nvSpPr>
        <p:spPr>
          <a:xfrm>
            <a:off x="2337312" y="3415880"/>
            <a:ext cx="46345" cy="46345"/>
          </a:xfrm>
          <a:custGeom>
            <a:avLst/>
            <a:gdLst>
              <a:gd name="connsiteX0" fmla="*/ 7144 w 19050"/>
              <a:gd name="connsiteY0" fmla="*/ 11906 h 19050"/>
              <a:gd name="connsiteX1" fmla="*/ 11906 w 19050"/>
              <a:gd name="connsiteY1" fmla="*/ 7144 h 19050"/>
              <a:gd name="connsiteX2" fmla="*/ 7144 w 19050"/>
              <a:gd name="connsiteY2" fmla="*/ 1190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" h="19050">
                <a:moveTo>
                  <a:pt x="7144" y="11906"/>
                </a:moveTo>
                <a:lnTo>
                  <a:pt x="11906" y="7144"/>
                </a:lnTo>
                <a:cubicBezTo>
                  <a:pt x="9049" y="10001"/>
                  <a:pt x="7144" y="11906"/>
                  <a:pt x="7144" y="11906"/>
                </a:cubicBezTo>
                <a:close/>
              </a:path>
            </a:pathLst>
          </a:custGeom>
          <a:solidFill>
            <a:srgbClr val="A3807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91" r:id="rId9"/>
    <p:sldLayoutId id="2147483682" r:id="rId10"/>
    <p:sldLayoutId id="2147483684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82C53E-6891-4695-A1B4-3BB471D7FA35}"/>
              </a:ext>
            </a:extLst>
          </p:cNvPr>
          <p:cNvSpPr txBox="1"/>
          <p:nvPr/>
        </p:nvSpPr>
        <p:spPr>
          <a:xfrm>
            <a:off x="6728388" y="3285551"/>
            <a:ext cx="50962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200" dirty="0">
                <a:solidFill>
                  <a:schemeClr val="accent1"/>
                </a:solidFill>
                <a:latin typeface="Copperplate Gothic Bold" panose="020E0705020206020404" pitchFamily="34" charset="0"/>
              </a:rPr>
              <a:t>E-Library </a:t>
            </a:r>
          </a:p>
          <a:p>
            <a:pPr algn="r"/>
            <a:r>
              <a:rPr lang="en-US" sz="7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Website</a:t>
            </a:r>
            <a:endParaRPr lang="ko-KR" altLang="en-US" sz="7200" dirty="0">
              <a:solidFill>
                <a:schemeClr val="bg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1D76FB9-48AC-45CA-8F0D-FD198B4F22AE}"/>
              </a:ext>
            </a:extLst>
          </p:cNvPr>
          <p:cNvSpPr txBox="1"/>
          <p:nvPr/>
        </p:nvSpPr>
        <p:spPr>
          <a:xfrm>
            <a:off x="6728388" y="5737815"/>
            <a:ext cx="50962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Teknologi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Mikro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Services / Web Service</a:t>
            </a: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A61214E-2FF9-410E-939A-E19E616ABA6E}"/>
              </a:ext>
            </a:extLst>
          </p:cNvPr>
          <p:cNvGrpSpPr/>
          <p:nvPr/>
        </p:nvGrpSpPr>
        <p:grpSpPr>
          <a:xfrm>
            <a:off x="6096000" y="876582"/>
            <a:ext cx="5376378" cy="2353728"/>
            <a:chOff x="6008080" y="876582"/>
            <a:chExt cx="5376378" cy="23537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008080" y="876582"/>
              <a:ext cx="537637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 err="1">
                  <a:solidFill>
                    <a:schemeClr val="accent1"/>
                  </a:solidFill>
                  <a:latin typeface="Copperplate Gothic Bold" panose="020E0705020206020404" pitchFamily="34" charset="0"/>
                  <a:cs typeface="Arial" pitchFamily="34" charset="0"/>
                </a:rPr>
                <a:t>Anggota</a:t>
              </a:r>
              <a:r>
                <a:rPr lang="en-US" altLang="ko-KR" sz="3600" b="1" dirty="0">
                  <a:solidFill>
                    <a:schemeClr val="accent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</a:t>
              </a:r>
              <a:r>
                <a:rPr lang="en-US" altLang="ko-KR" sz="3600" b="1" dirty="0" err="1">
                  <a:solidFill>
                    <a:schemeClr val="accent1"/>
                  </a:solidFill>
                  <a:latin typeface="Copperplate Gothic Bold" panose="020E0705020206020404" pitchFamily="34" charset="0"/>
                  <a:cs typeface="Arial" pitchFamily="34" charset="0"/>
                </a:rPr>
                <a:t>Kelompok</a:t>
              </a:r>
              <a:endParaRPr lang="ko-KR" altLang="en-US" sz="3600" b="1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07362" y="1701365"/>
              <a:ext cx="4777096" cy="15289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Reza Zaini Fahmi 192310011</a:t>
              </a:r>
            </a:p>
            <a:p>
              <a:pPr algn="r"/>
              <a:endParaRPr lang="en-US" altLang="ko-KR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  <a:p>
              <a:pPr algn="r"/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Muhamad </a:t>
              </a:r>
              <a:r>
                <a:rPr lang="en-US" altLang="ko-KR" sz="1867" dirty="0" err="1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Alkahfi</a:t>
              </a:r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202310063</a:t>
              </a:r>
            </a:p>
            <a:p>
              <a:pPr algn="r"/>
              <a:endParaRPr lang="en-US" altLang="ko-KR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  <a:p>
              <a:pPr algn="r"/>
              <a:r>
                <a:rPr lang="en-US" altLang="ko-KR" sz="1867" dirty="0" err="1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Eki</a:t>
              </a:r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virgiana</a:t>
              </a:r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 202310061</a:t>
              </a:r>
              <a:endParaRPr lang="ko-KR" altLang="en-US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</p:grpSp>
      <p:grpSp>
        <p:nvGrpSpPr>
          <p:cNvPr id="2" name="Graphic 3">
            <a:extLst>
              <a:ext uri="{FF2B5EF4-FFF2-40B4-BE49-F238E27FC236}">
                <a16:creationId xmlns:a16="http://schemas.microsoft.com/office/drawing/2014/main" xmlns="" id="{C1F43157-7254-79AB-B582-675D2A343F49}"/>
              </a:ext>
            </a:extLst>
          </p:cNvPr>
          <p:cNvGrpSpPr/>
          <p:nvPr/>
        </p:nvGrpSpPr>
        <p:grpSpPr>
          <a:xfrm rot="21305829" flipH="1">
            <a:off x="331904" y="4089377"/>
            <a:ext cx="1389702" cy="1123553"/>
            <a:chOff x="8338752" y="1211990"/>
            <a:chExt cx="3851961" cy="311425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B171AFB6-D5A1-388F-8D60-566B9E4FCF4C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4AD0C442-AAB3-646C-4108-D869A43A906E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6F78BA98-1D38-4805-A0A3-6B4929849B11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BA6A2A7-6B9F-4D88-53F1-B07AF5B44DC8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EF1878E-35E8-3C51-743F-842EE18DFA0F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7DF8722-556E-5C85-9624-D32FF7EEE835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DC1C7A9-3C94-8A0F-18BC-374C19880FF6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87C35E4-98AE-1005-ED38-AAE03BECFC63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02D63CA-2F73-3F90-D793-6F2956FFBFD4}"/>
              </a:ext>
            </a:extLst>
          </p:cNvPr>
          <p:cNvGrpSpPr/>
          <p:nvPr/>
        </p:nvGrpSpPr>
        <p:grpSpPr>
          <a:xfrm>
            <a:off x="1384443" y="3697481"/>
            <a:ext cx="10061655" cy="2617601"/>
            <a:chOff x="1427713" y="2852132"/>
            <a:chExt cx="10061655" cy="26176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493BBF2-8928-647D-0817-DF660E1AA246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xmlns="" id="{7BAB7A88-5E67-581C-5A6F-43077501CDFE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xmlns="" id="{64B8DA0C-DA82-8C4E-64AC-76F19E336BDA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Block Arc 18">
                <a:extLst>
                  <a:ext uri="{FF2B5EF4-FFF2-40B4-BE49-F238E27FC236}">
                    <a16:creationId xmlns:a16="http://schemas.microsoft.com/office/drawing/2014/main" xmlns="" id="{B6B45045-5491-A2F0-2EE8-BA929E97E0DB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xmlns="" id="{CF8ED098-2D45-2B0C-E0C4-D762A9F6C09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xmlns="" id="{64E1F3D2-0D00-FF28-E970-22FA68BF5C75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Block Arc 160">
                <a:extLst>
                  <a:ext uri="{FF2B5EF4-FFF2-40B4-BE49-F238E27FC236}">
                    <a16:creationId xmlns:a16="http://schemas.microsoft.com/office/drawing/2014/main" xmlns="" id="{93F2DEBA-5ED1-4FD9-E111-05A8FAE7B00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14D7922-1F02-C581-DCAB-03FD61FF68E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150CC37-59B9-86D3-9F84-DAEB2853A377}"/>
              </a:ext>
            </a:extLst>
          </p:cNvPr>
          <p:cNvGrpSpPr/>
          <p:nvPr/>
        </p:nvGrpSpPr>
        <p:grpSpPr>
          <a:xfrm flipH="1">
            <a:off x="9981205" y="4840477"/>
            <a:ext cx="2119486" cy="1944761"/>
            <a:chOff x="837241" y="2338238"/>
            <a:chExt cx="4340280" cy="398247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0DD84BE4-EC7C-2588-B30D-748C641CDEE8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9AEE7D7-7C1C-9414-C716-80415623151B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284D720-49DD-CCE1-D1A6-43FE6C1E2534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AB61D92-CF25-B1B7-70BF-EED520F17FFD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BE5C573-EDD4-CAFF-A116-0B386042AF71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23302FCF-9BA8-0B66-6EC6-FA50A220B981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xmlns="" id="{4E7A2AF5-2B32-2742-A0DD-37B6F811816B}"/>
              </a:ext>
            </a:extLst>
          </p:cNvPr>
          <p:cNvSpPr/>
          <p:nvPr/>
        </p:nvSpPr>
        <p:spPr>
          <a:xfrm rot="16200000" flipH="1">
            <a:off x="306756" y="603507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1B0F4BC7-B8BA-4602-9E6B-C6CE47E079E6}"/>
              </a:ext>
            </a:extLst>
          </p:cNvPr>
          <p:cNvSpPr txBox="1">
            <a:spLocks/>
          </p:cNvSpPr>
          <p:nvPr/>
        </p:nvSpPr>
        <p:spPr>
          <a:xfrm>
            <a:off x="3205778" y="193638"/>
            <a:ext cx="6131859" cy="65621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accent1"/>
                </a:solidFill>
                <a:latin typeface="Copperplate Gothic Bold" panose="020E0705020206020404" pitchFamily="34" charset="0"/>
                <a:cs typeface="Arial" pitchFamily="34" charset="0"/>
              </a:rPr>
              <a:t>Architecture Services</a:t>
            </a:r>
            <a:endParaRPr lang="en-US" altLang="ko-KR" sz="3600" b="1" dirty="0">
              <a:solidFill>
                <a:schemeClr val="accent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0F64EBD-656F-A37B-5E00-77D494C9322F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76D30F9A-D1D1-8C4F-FDD1-1BCA6226AC84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8B3E43D0-AA36-56B9-637E-75C8AC2429A0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E00569BC-50B7-4900-AB41-FE9CCFDFC873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90D7F66-2041-3317-C222-D526273C00A0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3ADD0DE-46F6-A089-1110-876ECAF3C96E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00263C8-9B73-C6AE-8E64-3591BE7D8437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ounded Rectangle 51">
            <a:extLst>
              <a:ext uri="{FF2B5EF4-FFF2-40B4-BE49-F238E27FC236}">
                <a16:creationId xmlns:a16="http://schemas.microsoft.com/office/drawing/2014/main" xmlns="" id="{B8FB267B-AB55-2E7F-CADC-757DC0303367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08" y="978794"/>
            <a:ext cx="5646866" cy="57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7E11C6-BBF7-4C68-9E52-B8B934809E6F}"/>
              </a:ext>
            </a:extLst>
          </p:cNvPr>
          <p:cNvSpPr txBox="1"/>
          <p:nvPr/>
        </p:nvSpPr>
        <p:spPr>
          <a:xfrm>
            <a:off x="2769265" y="195061"/>
            <a:ext cx="62456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Copperplate Gothic Bold" panose="020E0705020206020404" pitchFamily="34" charset="0"/>
                <a:cs typeface="Arial" pitchFamily="34" charset="0"/>
              </a:rPr>
              <a:t> Website E - Library </a:t>
            </a:r>
            <a:endParaRPr lang="ko-KR" altLang="en-US" sz="3600" b="1" dirty="0">
              <a:solidFill>
                <a:schemeClr val="accent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6022838-DD73-4672-626F-3FDAEFB870F5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6D31681-E066-8AD5-485E-CEC3E0A8F12E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A76DBDF-8316-9CE0-6181-D262AC16F352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BDD5257-4211-0517-F4C0-BEEE99304AEC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4BEAA61-9447-A2B5-DBA1-891F20FE53DE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C8B8462-D1B1-7352-B177-2B443B72C8C3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31C108B-D1E7-E095-7CA9-509411F88900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xmlns="" id="{3A1FC871-9A9F-B0FA-01BF-F1AE2FFD59F6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62678CC-BB6A-3C53-06D9-54883010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25" y="851042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7E11C6-BBF7-4C68-9E52-B8B934809E6F}"/>
              </a:ext>
            </a:extLst>
          </p:cNvPr>
          <p:cNvSpPr txBox="1"/>
          <p:nvPr/>
        </p:nvSpPr>
        <p:spPr>
          <a:xfrm>
            <a:off x="2769265" y="195061"/>
            <a:ext cx="62456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Copperplate Gothic Bold" panose="020E0705020206020404" pitchFamily="34" charset="0"/>
                <a:cs typeface="Arial" pitchFamily="34" charset="0"/>
              </a:rPr>
              <a:t> Website E - Library </a:t>
            </a:r>
            <a:endParaRPr lang="ko-KR" altLang="en-US" sz="3600" b="1" dirty="0">
              <a:solidFill>
                <a:schemeClr val="accent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6022838-DD73-4672-626F-3FDAEFB870F5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6D31681-E066-8AD5-485E-CEC3E0A8F12E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A76DBDF-8316-9CE0-6181-D262AC16F352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BDD5257-4211-0517-F4C0-BEEE99304AEC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4BEAA61-9447-A2B5-DBA1-891F20FE53DE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C8B8462-D1B1-7352-B177-2B443B72C8C3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31C108B-D1E7-E095-7CA9-509411F88900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xmlns="" id="{3A1FC871-9A9F-B0FA-01BF-F1AE2FFD59F6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902B3EC-C02C-9716-E449-9002D2F6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58" y="851042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7E11C6-BBF7-4C68-9E52-B8B934809E6F}"/>
              </a:ext>
            </a:extLst>
          </p:cNvPr>
          <p:cNvSpPr txBox="1"/>
          <p:nvPr/>
        </p:nvSpPr>
        <p:spPr>
          <a:xfrm>
            <a:off x="2769265" y="195061"/>
            <a:ext cx="62456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Copperplate Gothic Bold" panose="020E0705020206020404" pitchFamily="34" charset="0"/>
                <a:cs typeface="Arial" pitchFamily="34" charset="0"/>
              </a:rPr>
              <a:t> Website E - Library </a:t>
            </a:r>
            <a:endParaRPr lang="ko-KR" altLang="en-US" sz="3600" b="1" dirty="0">
              <a:solidFill>
                <a:schemeClr val="accent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6022838-DD73-4672-626F-3FDAEFB870F5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6D31681-E066-8AD5-485E-CEC3E0A8F12E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A76DBDF-8316-9CE0-6181-D262AC16F352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BDD5257-4211-0517-F4C0-BEEE99304AEC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4BEAA61-9447-A2B5-DBA1-891F20FE53DE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C8B8462-D1B1-7352-B177-2B443B72C8C3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31C108B-D1E7-E095-7CA9-509411F88900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xmlns="" id="{3A1FC871-9A9F-B0FA-01BF-F1AE2FFD59F6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30F5086-F15D-34E0-6C02-C6AAB8B9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7" y="851042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D7E11C6-BBF7-4C68-9E52-B8B934809E6F}"/>
              </a:ext>
            </a:extLst>
          </p:cNvPr>
          <p:cNvSpPr txBox="1"/>
          <p:nvPr/>
        </p:nvSpPr>
        <p:spPr>
          <a:xfrm>
            <a:off x="2769265" y="195061"/>
            <a:ext cx="62456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Copperplate Gothic Bold" panose="020E0705020206020404" pitchFamily="34" charset="0"/>
                <a:cs typeface="Arial" pitchFamily="34" charset="0"/>
              </a:rPr>
              <a:t> Website E - Library </a:t>
            </a:r>
            <a:endParaRPr lang="ko-KR" altLang="en-US" sz="3600" b="1" dirty="0">
              <a:solidFill>
                <a:schemeClr val="accent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6022838-DD73-4672-626F-3FDAEFB870F5}"/>
              </a:ext>
            </a:extLst>
          </p:cNvPr>
          <p:cNvGrpSpPr/>
          <p:nvPr/>
        </p:nvGrpSpPr>
        <p:grpSpPr>
          <a:xfrm flipH="1">
            <a:off x="101765" y="4950026"/>
            <a:ext cx="2119486" cy="1944761"/>
            <a:chOff x="837241" y="2338238"/>
            <a:chExt cx="4340280" cy="39824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6D31681-E066-8AD5-485E-CEC3E0A8F12E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A76DBDF-8316-9CE0-6181-D262AC16F352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BDD5257-4211-0517-F4C0-BEEE99304AEC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F4BEAA61-9447-A2B5-DBA1-891F20FE53DE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C8B8462-D1B1-7352-B177-2B443B72C8C3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31C108B-D1E7-E095-7CA9-509411F88900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xmlns="" id="{3A1FC871-9A9F-B0FA-01BF-F1AE2FFD59F6}"/>
              </a:ext>
            </a:extLst>
          </p:cNvPr>
          <p:cNvSpPr/>
          <p:nvPr/>
        </p:nvSpPr>
        <p:spPr>
          <a:xfrm rot="16200000" flipH="1">
            <a:off x="89770" y="5453779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A196ED2-AD10-23C8-D685-4B3674C1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3" y="962727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5BA3FA5-FA57-4313-9DF4-64E137512FCB}"/>
              </a:ext>
            </a:extLst>
          </p:cNvPr>
          <p:cNvGrpSpPr/>
          <p:nvPr/>
        </p:nvGrpSpPr>
        <p:grpSpPr>
          <a:xfrm>
            <a:off x="0" y="4676325"/>
            <a:ext cx="12192000" cy="1318987"/>
            <a:chOff x="0" y="4685117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9E2714A-BE29-4E83-A155-D5802C472B0A}"/>
                </a:ext>
              </a:extLst>
            </p:cNvPr>
            <p:cNvSpPr txBox="1"/>
            <p:nvPr/>
          </p:nvSpPr>
          <p:spPr>
            <a:xfrm>
              <a:off x="0" y="4685117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79A9243-91CB-437D-9D82-6D402B13F59A}"/>
                </a:ext>
              </a:extLst>
            </p:cNvPr>
            <p:cNvSpPr txBox="1"/>
            <p:nvPr/>
          </p:nvSpPr>
          <p:spPr>
            <a:xfrm>
              <a:off x="148" y="5624448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latin typeface="Copperplate Gothic Bold" panose="020E0705020206020404" pitchFamily="34" charset="0"/>
                  <a:cs typeface="Arial" pitchFamily="34" charset="0"/>
                </a:rPr>
                <a:t>ANY QUESTIONS?</a:t>
              </a:r>
              <a:endParaRPr lang="ko-KR" altLang="en-US" sz="1867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B50BDA-9DD3-47E4-8852-4E61CF2A00B0}"/>
              </a:ext>
            </a:extLst>
          </p:cNvPr>
          <p:cNvSpPr/>
          <p:nvPr/>
        </p:nvSpPr>
        <p:spPr>
          <a:xfrm>
            <a:off x="0" y="4828755"/>
            <a:ext cx="3442447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4F188E-C654-4B5C-ABF1-DB0BEABF2171}"/>
              </a:ext>
            </a:extLst>
          </p:cNvPr>
          <p:cNvSpPr/>
          <p:nvPr/>
        </p:nvSpPr>
        <p:spPr>
          <a:xfrm>
            <a:off x="8864301" y="4828755"/>
            <a:ext cx="3327551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xmlns="" id="{CD1D2DCC-729D-A847-4DFD-33A6C98C61D4}"/>
              </a:ext>
            </a:extLst>
          </p:cNvPr>
          <p:cNvSpPr/>
          <p:nvPr/>
        </p:nvSpPr>
        <p:spPr>
          <a:xfrm rot="16200000" flipH="1">
            <a:off x="306756" y="603507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253B0C6-3A63-CA72-58AB-C5570BE177C9}"/>
              </a:ext>
            </a:extLst>
          </p:cNvPr>
          <p:cNvGrpSpPr/>
          <p:nvPr/>
        </p:nvGrpSpPr>
        <p:grpSpPr>
          <a:xfrm flipH="1">
            <a:off x="832552" y="4836805"/>
            <a:ext cx="2119486" cy="1944761"/>
            <a:chOff x="837241" y="2338238"/>
            <a:chExt cx="4340280" cy="398247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D8C4076-0777-E546-E6BE-0F372B0332D4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F371337-18E4-AE1D-3F1A-FF6FF5E7D479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EA95061-626B-CC37-A914-7FED8F70FA88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C828E52-4924-486F-8907-FD99F38A7F69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C0B6E1B-180D-671C-B105-1DB4CF87CF29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759DD3F-CCC9-C7A1-30B4-5181897C63E7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47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Copperplate Gothic Bold</vt:lpstr>
      <vt:lpstr>Poppins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ismail - [2010]</cp:lastModifiedBy>
  <cp:revision>76</cp:revision>
  <dcterms:created xsi:type="dcterms:W3CDTF">2020-01-20T05:08:25Z</dcterms:created>
  <dcterms:modified xsi:type="dcterms:W3CDTF">2023-01-12T15:59:47Z</dcterms:modified>
</cp:coreProperties>
</file>