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7212F636-CF4C-4BEA-9480-440CEE0B1735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49BFA0D-570A-455A-9666-A448F352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5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F636-CF4C-4BEA-9480-440CEE0B1735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FA0D-570A-455A-9666-A448F352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6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F636-CF4C-4BEA-9480-440CEE0B1735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FA0D-570A-455A-9666-A448F352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F636-CF4C-4BEA-9480-440CEE0B1735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FA0D-570A-455A-9666-A448F352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212F636-CF4C-4BEA-9480-440CEE0B1735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49BFA0D-570A-455A-9666-A448F352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55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F636-CF4C-4BEA-9480-440CEE0B1735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FA0D-570A-455A-9666-A448F352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F636-CF4C-4BEA-9480-440CEE0B1735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FA0D-570A-455A-9666-A448F352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0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F636-CF4C-4BEA-9480-440CEE0B1735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FA0D-570A-455A-9666-A448F352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2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F636-CF4C-4BEA-9480-440CEE0B1735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FA0D-570A-455A-9666-A448F352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5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F636-CF4C-4BEA-9480-440CEE0B1735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9BFA0D-570A-455A-9666-A448F352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6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7212F636-CF4C-4BEA-9480-440CEE0B1735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9BFA0D-570A-455A-9666-A448F352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212F636-CF4C-4BEA-9480-440CEE0B1735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49BFA0D-570A-455A-9666-A448F3528EB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962958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1ED1-2525-4421-9DE4-D3665D021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🔥</a:t>
            </a:r>
            <a:r>
              <a:rPr lang="en-US" dirty="0" err="1">
                <a:solidFill>
                  <a:schemeClr val="accent1"/>
                </a:solidFill>
              </a:rPr>
              <a:t>LitFit</a:t>
            </a:r>
            <a:r>
              <a:rPr lang="en-US" b="1" dirty="0"/>
              <a:t>🔥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DB59-5776-4964-A330-632038836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SPRINT 4 DEMO DAY</a:t>
            </a:r>
          </a:p>
        </p:txBody>
      </p:sp>
    </p:spTree>
    <p:extLst>
      <p:ext uri="{BB962C8B-B14F-4D97-AF65-F5344CB8AC3E}">
        <p14:creationId xmlns:p14="http://schemas.microsoft.com/office/powerpoint/2010/main" val="165258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D976-4554-435B-8A4B-2B28E3965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Completed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A09DE-95D5-40F5-9AF2-ED73E08D4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entire login/signup system, with error alerts</a:t>
            </a:r>
          </a:p>
          <a:p>
            <a:r>
              <a:rPr lang="en-US" sz="2400" dirty="0"/>
              <a:t>Login/signup required</a:t>
            </a:r>
          </a:p>
          <a:p>
            <a:r>
              <a:rPr lang="en-US" sz="2400" dirty="0"/>
              <a:t>Big CSS moves, reformatted nav bar</a:t>
            </a:r>
          </a:p>
          <a:p>
            <a:r>
              <a:rPr lang="en-US" sz="2400" dirty="0"/>
              <a:t>Wardrobe displays a user’s clothing w/out refresh</a:t>
            </a:r>
          </a:p>
          <a:p>
            <a:r>
              <a:rPr lang="en-US" sz="2400" dirty="0"/>
              <a:t>Wardrobe deletes a user’s clothing w/out refresh</a:t>
            </a:r>
          </a:p>
          <a:p>
            <a:r>
              <a:rPr lang="en-US" sz="2400" dirty="0"/>
              <a:t>Outfits actually generated!</a:t>
            </a:r>
          </a:p>
          <a:p>
            <a:pPr lvl="1"/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428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456A-4BE9-4A1C-A4FD-300EBD65B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Done and Bugs Fixed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F41CF-6B42-4A6E-AFE1-C72D43DE5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Wardrobe Add dropdown menus no longer display errors</a:t>
            </a:r>
          </a:p>
          <a:p>
            <a:r>
              <a:rPr lang="en-US" sz="2400" dirty="0" err="1"/>
              <a:t>JQuery</a:t>
            </a:r>
            <a:r>
              <a:rPr lang="en-US" sz="2400" dirty="0"/>
              <a:t> id selector on duplicate ids</a:t>
            </a:r>
          </a:p>
          <a:p>
            <a:r>
              <a:rPr lang="en-US" sz="2400" dirty="0" err="1"/>
              <a:t>JQuery</a:t>
            </a:r>
            <a:r>
              <a:rPr lang="en-US" sz="2400" dirty="0"/>
              <a:t> id selector in .php files that Ajax has loaded </a:t>
            </a:r>
          </a:p>
          <a:p>
            <a:r>
              <a:rPr lang="en-US" sz="2400" dirty="0"/>
              <a:t>Extended bugfixes on outfit generation</a:t>
            </a:r>
          </a:p>
        </p:txBody>
      </p:sp>
    </p:spTree>
    <p:extLst>
      <p:ext uri="{BB962C8B-B14F-4D97-AF65-F5344CB8AC3E}">
        <p14:creationId xmlns:p14="http://schemas.microsoft.com/office/powerpoint/2010/main" val="64068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79E3-8837-4E45-91A3-84B9987B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Roadblocks Overcome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80FC6-D5A2-425D-8AC0-288F7FDBA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= != ==</a:t>
            </a:r>
          </a:p>
          <a:p>
            <a:r>
              <a:rPr lang="en-US" sz="2400" dirty="0"/>
              <a:t>Algorithm design</a:t>
            </a:r>
          </a:p>
          <a:p>
            <a:r>
              <a:rPr lang="en-US" sz="2400" dirty="0"/>
              <a:t>Database redesign and account implementation</a:t>
            </a:r>
          </a:p>
          <a:p>
            <a:r>
              <a:rPr lang="en-US" sz="2400" dirty="0"/>
              <a:t>Nav bar didn’t work with hover, fixed after deleting a bunch of CSS and building it back up slowly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670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6909-776A-4EFB-8302-83C332EA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Things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78C8-FC21-49B9-8D6E-894945D32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</a:t>
            </a:r>
            <a:r>
              <a:rPr lang="en-US" sz="2400" dirty="0" err="1"/>
              <a:t>bruteforce</a:t>
            </a:r>
            <a:r>
              <a:rPr lang="en-US" sz="2400" dirty="0"/>
              <a:t> a search algorithm</a:t>
            </a:r>
          </a:p>
          <a:p>
            <a:r>
              <a:rPr lang="en-US" sz="2400" dirty="0"/>
              <a:t>See previous slides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2058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50</TotalTime>
  <Words>130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Savon</vt:lpstr>
      <vt:lpstr>🔥LitFit🔥</vt:lpstr>
      <vt:lpstr>Features Completed </vt:lpstr>
      <vt:lpstr>Testing Done and Bugs Fixed</vt:lpstr>
      <vt:lpstr>Roadblocks Overcome</vt:lpstr>
      <vt:lpstr>Interesting Things Learned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OUTFIT GENERATOR</dc:title>
  <dc:creator>Patrick Jiang</dc:creator>
  <cp:lastModifiedBy>Virgil Collins-Laine</cp:lastModifiedBy>
  <cp:revision>6</cp:revision>
  <dcterms:created xsi:type="dcterms:W3CDTF">2019-05-30T15:42:01Z</dcterms:created>
  <dcterms:modified xsi:type="dcterms:W3CDTF">2019-05-30T17:01:23Z</dcterms:modified>
</cp:coreProperties>
</file>