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3130AA-ED75-40BA-84F7-E99CAC64F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BCF8F4-A5E8-43F2-A85F-AF925A016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54E350-162F-4D15-9E14-9B41136D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388D-2F8E-460D-9CAF-8087AA377DF3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738B7-8548-44ED-A3A3-E31F50ED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52A9DD-5426-419E-8F39-01A076B9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5DB19-9BBA-4727-8584-9E011575A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3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83CBB-B2D6-463A-9882-92BA064D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016806-99BB-47CC-A2E4-DA65279C2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1BE131-06C0-49DF-A24D-EF42F4F7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388D-2F8E-460D-9CAF-8087AA377DF3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0E16FC-5506-446B-9FA2-65247A77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96D6C3-02D5-43AD-9C17-39E25940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5DB19-9BBA-4727-8584-9E011575A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72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3FE7C49-9291-4216-9E29-C6EA58892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98A3D2-A2F8-40A7-A7E5-8E2A06FEA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33E279-DD1D-4AAB-A90B-65993B95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388D-2F8E-460D-9CAF-8087AA377DF3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ED651B-84A2-460C-80BE-6110BD45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4E2189-50F2-4A4F-897F-888DF0D0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5DB19-9BBA-4727-8584-9E011575A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04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2B946-68F5-4CF5-90D5-56880CD3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B5B47D-778D-4F4A-BADE-EBC975599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15B313-ADA7-40C7-A567-BBE8D348F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388D-2F8E-460D-9CAF-8087AA377DF3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E3A92D-3F85-4BBB-BCD0-ABB46C97C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EF87C0-D6B1-49DB-BDE7-CC19BD37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5DB19-9BBA-4727-8584-9E011575A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04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49455E-EBA0-48E1-BEB6-226F72167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5B40AF-4E34-43A2-AD9F-623D1703D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35E7F3-43AF-4F03-A993-4C59974F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388D-2F8E-460D-9CAF-8087AA377DF3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2D2209-2FD7-4A4F-9361-C5F69450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C7826F-AD19-4908-BC97-C52430A0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5DB19-9BBA-4727-8584-9E011575A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78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EB22D9-3672-4922-A66A-83EB441A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73BA24-0194-4414-AF60-03907A287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50CBAB-2997-4A93-9716-AAE735EF9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DA10D0-00EA-497D-B1A9-65539512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388D-2F8E-460D-9CAF-8087AA377DF3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76787E-A269-4DC3-94D3-A0E8A743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F26097-FC3E-453D-8DF6-DA36314CE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5DB19-9BBA-4727-8584-9E011575A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32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F544CD-DF3A-47EB-903D-27CBDA2D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E000D8-3F4C-4EC0-8B39-83D577073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7BA392-5F29-44E4-9598-64D772AC1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2EFD308-E89A-4729-8FE1-A5DD5332E6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D28D2D8-A3A8-493C-9A19-96B199D18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84BC209-74DD-4EF3-A8AA-47371CCF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388D-2F8E-460D-9CAF-8087AA377DF3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FD2447F-936E-4E93-B78B-6DF255A7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E1234D5-E047-4231-B80F-F4B9CDA6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5DB19-9BBA-4727-8584-9E011575A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73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F25ACD-5929-4B4F-8F2A-E6CA7A24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6A583F-F2EB-449A-B42D-5FDE725FF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388D-2F8E-460D-9CAF-8087AA377DF3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30DC8F-A333-4089-ACE8-E5CF6755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8F5CDB-C4B8-4D62-9C0B-513EBAB2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5DB19-9BBA-4727-8584-9E011575A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4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0902BA1-FA25-4393-8FD8-88905A001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388D-2F8E-460D-9CAF-8087AA377DF3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1A0069-680B-46B5-8BF5-2F1B10FB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D0B37B-FE94-4546-B60A-E1285461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5DB19-9BBA-4727-8584-9E011575A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25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5B23D-8ED2-41C0-9136-1E561ACD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50D0B7-B6B0-4645-A04B-F8DB9559B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8F10E4-100A-4B7E-8D8E-B8D74F01F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6905E9-3CE9-443F-A54C-06FA9B9A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388D-2F8E-460D-9CAF-8087AA377DF3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0032C1-3F8C-4E6C-8EF0-7C4C960E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A83DB3-0478-4A77-A508-4D171192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5DB19-9BBA-4727-8584-9E011575A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2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B9A85-4B00-4F39-8903-BE718C94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9D4D1D0-4989-4D17-9712-CFD9F1444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BF14DE-E478-4AA1-9BF7-FA9492948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897920-5DE8-4F8D-9551-E79527E5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388D-2F8E-460D-9CAF-8087AA377DF3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B6F180-8568-4EE0-8997-C1535363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CA42A5-2E51-4E94-A261-D8342CAB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5DB19-9BBA-4727-8584-9E011575A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62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C1CBBE-D019-45ED-B895-F1B41F7CC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A3BDC8-8605-4FB4-9939-5A0C0DC5B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4BFD76-3B17-4EEF-945E-9791282A8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E388D-2F8E-460D-9CAF-8087AA377DF3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BC4C99-DD4F-4AA9-9DE2-5D7C93D0E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B27FEF-4D23-40FD-AC49-30DA7CE75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DB19-9BBA-4727-8584-9E011575A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44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87FF6789-B035-4D7F-9514-2E08C2DB2329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254144" cy="2230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Partie physique : </a:t>
                </a:r>
              </a:p>
              <a:p>
                <a:endParaRPr lang="fr-FR" dirty="0"/>
              </a:p>
              <a:p>
                <a:r>
                  <a:rPr lang="fr-FR" dirty="0"/>
                  <a:t>L’idée est de s’appuyer sur l’équation de la chaleur pour représenter la propagation de la température d’une cellule à l’autre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dirty="0"/>
                  <a:t> On utilise ensuite la méthode d’Euler pour discrétiser cette équation différentielle. On obtient 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d>
                                    <m:d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−2∗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(∆</m:t>
                                  </m:r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d>
                                    <m:d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−2∗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(∆</m:t>
                                  </m:r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87FF6789-B035-4D7F-9514-2E08C2DB2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254144" cy="2230995"/>
              </a:xfrm>
              <a:prstGeom prst="rect">
                <a:avLst/>
              </a:prstGeom>
              <a:blipFill>
                <a:blip r:embed="rId2"/>
                <a:stretch>
                  <a:fillRect l="-398" t="-13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12E06BE4-3F2E-43BF-97E3-1B2091A98357}"/>
                  </a:ext>
                </a:extLst>
              </p:cNvPr>
              <p:cNvSpPr txBox="1"/>
              <p:nvPr/>
            </p:nvSpPr>
            <p:spPr>
              <a:xfrm>
                <a:off x="941033" y="2799807"/>
                <a:ext cx="9774314" cy="3574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La démarche est la même sur les bords, où les transferts sont régis par la loi de Newton :</a:t>
                </a:r>
              </a:p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b>
                        </m:sSub>
                      </m:e>
                    </m:groupCh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𝑠𝑜𝑙𝑖𝑑𝑒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𝑓𝑙𝑢𝑖𝑑𝑒</m:t>
                            </m:r>
                          </m:sub>
                        </m:sSub>
                      </m:e>
                    </m:d>
                    <m:groupChr>
                      <m:groupChrPr>
                        <m:chr m:val="→"/>
                        <m:pos m:val="top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groupChr>
                  </m:oMath>
                </a14:m>
                <a:r>
                  <a:rPr lang="fr-FR" dirty="0"/>
                  <a:t> </a:t>
                </a:r>
              </a:p>
              <a:p>
                <a:endParaRPr lang="fr-FR" dirty="0"/>
              </a:p>
              <a:p>
                <a:r>
                  <a:rPr lang="fr-FR" dirty="0"/>
                  <a:t>On en déduit, par la loi de Fourrier et la continuité du vecteur densité de flux thermique à l’interface du matériau :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𝑏𝑜𝑟𝑑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𝑏𝑜𝑟𝑑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𝑓𝑙𝑢𝑖𝑑𝑒</m:t>
                        </m:r>
                      </m:sub>
                    </m:sSub>
                  </m:oMath>
                </a14:m>
                <a:r>
                  <a:rPr lang="fr-FR" dirty="0"/>
                  <a:t>  </a:t>
                </a:r>
              </a:p>
              <a:p>
                <a:endParaRPr lang="fr-FR" dirty="0"/>
              </a:p>
              <a:p>
                <a:r>
                  <a:rPr lang="fr-FR" i="1" dirty="0"/>
                  <a:t>Notations :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𝑐𝑜𝑛𝑑𝑢𝑐𝑡𝑖𝑣𝑖𝑡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é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𝑡h𝑒𝑟𝑚𝑖𝑞𝑢𝑒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𝑑𝑢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é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𝑟𝑖𝑎𝑢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fr-FR" b="0" i="1" dirty="0">
                  <a:ea typeface="Cambria Math" panose="02040503050406030204" pitchFamily="18" charset="0"/>
                </a:endParaRPr>
              </a:p>
              <a:p>
                <a:r>
                  <a:rPr lang="fr-FR" b="0" i="1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𝑐𝑜𝑒𝑓𝑓𝑖𝑐𝑖𝑒𝑛𝑡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𝑑𝑖𝑓𝑓𝑢𝑠𝑖𝑜𝑛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𝑡h𝑒𝑟𝑚𝑖𝑞𝑢𝑒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𝑑𝑢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é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𝑟𝑖𝑎𝑢</m:t>
                    </m:r>
                  </m:oMath>
                </a14:m>
                <a:endParaRPr lang="fr-FR" b="0" i="1" dirty="0">
                  <a:ea typeface="Cambria Math" panose="02040503050406030204" pitchFamily="18" charset="0"/>
                </a:endParaRPr>
              </a:p>
              <a:p>
                <a:r>
                  <a:rPr lang="fr-FR" b="0" i="1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𝑓𝑙𝑢𝑖𝑑𝑒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𝑡𝑒𝑚𝑝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é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𝑟𝑎𝑡𝑢𝑟𝑒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𝑑𝑢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𝑓𝑙𝑢𝑖𝑑𝑒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𝑎𝑚𝑏𝑖𝑎𝑛𝑡</m:t>
                    </m:r>
                  </m:oMath>
                </a14:m>
                <a:endParaRPr lang="fr-FR" b="0" i="1" dirty="0">
                  <a:ea typeface="Cambria Math" panose="02040503050406030204" pitchFamily="18" charset="0"/>
                </a:endParaRPr>
              </a:p>
              <a:p>
                <a:r>
                  <a:rPr lang="fr-FR" i="1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𝑐𝑜𝑒𝑓𝑓𝑖𝑐𝑖𝑒𝑛𝑡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𝑡𝑟𝑎𝑛𝑠𝑓𝑒𝑟𝑡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𝑡h𝑒𝑟𝑚𝑖𝑞𝑢𝑒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𝑑𝑢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𝑚𝑖𝑙𝑖𝑒𝑢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𝑎𝑚𝑏𝑖𝑎𝑛𝑡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fr-FR" b="0" i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12E06BE4-3F2E-43BF-97E3-1B2091A98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33" y="2799807"/>
                <a:ext cx="9774314" cy="3574825"/>
              </a:xfrm>
              <a:prstGeom prst="rect">
                <a:avLst/>
              </a:prstGeom>
              <a:blipFill>
                <a:blip r:embed="rId3"/>
                <a:stretch>
                  <a:fillRect l="-499" t="-852" b="-5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785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164</Words>
  <Application>Microsoft Office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Fiat (Student at CentraleSupelec)</dc:creator>
  <cp:lastModifiedBy>Xavier Fiat (Student at CentraleSupelec)</cp:lastModifiedBy>
  <cp:revision>1</cp:revision>
  <dcterms:created xsi:type="dcterms:W3CDTF">2021-11-18T09:07:43Z</dcterms:created>
  <dcterms:modified xsi:type="dcterms:W3CDTF">2021-11-18T09:09:01Z</dcterms:modified>
</cp:coreProperties>
</file>