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2"/>
  </p:notesMasterIdLst>
  <p:sldIdLst>
    <p:sldId id="256" r:id="rId2"/>
    <p:sldId id="297" r:id="rId3"/>
    <p:sldId id="270" r:id="rId4"/>
    <p:sldId id="300" r:id="rId5"/>
    <p:sldId id="272" r:id="rId6"/>
    <p:sldId id="308" r:id="rId7"/>
    <p:sldId id="271" r:id="rId8"/>
    <p:sldId id="269" r:id="rId9"/>
    <p:sldId id="275" r:id="rId10"/>
    <p:sldId id="276" r:id="rId11"/>
    <p:sldId id="290" r:id="rId12"/>
    <p:sldId id="265" r:id="rId13"/>
    <p:sldId id="280" r:id="rId14"/>
    <p:sldId id="278" r:id="rId15"/>
    <p:sldId id="283" r:id="rId16"/>
    <p:sldId id="281" r:id="rId17"/>
    <p:sldId id="282" r:id="rId18"/>
    <p:sldId id="279" r:id="rId19"/>
    <p:sldId id="284" r:id="rId20"/>
    <p:sldId id="285" r:id="rId21"/>
    <p:sldId id="305" r:id="rId22"/>
    <p:sldId id="294" r:id="rId23"/>
    <p:sldId id="293" r:id="rId24"/>
    <p:sldId id="302" r:id="rId25"/>
    <p:sldId id="303" r:id="rId26"/>
    <p:sldId id="304" r:id="rId27"/>
    <p:sldId id="298" r:id="rId28"/>
    <p:sldId id="295" r:id="rId29"/>
    <p:sldId id="307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6D3BD-E540-463C-80B0-7856801AF516}" v="319" dt="2018-02-08T22:52:36.212"/>
    <p1510:client id="{ECDB29EC-3027-BC4A-99D4-43DCFE887E1F}" v="310" dt="2018-02-08T22:37:16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5" autoAdjust="0"/>
    <p:restoredTop sz="94676"/>
  </p:normalViewPr>
  <p:slideViewPr>
    <p:cSldViewPr snapToGrid="0" snapToObjects="1">
      <p:cViewPr>
        <p:scale>
          <a:sx n="103" d="100"/>
          <a:sy n="103" d="100"/>
        </p:scale>
        <p:origin x="4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CORBINPierre\Desktop\Dauphine\Semestre%201\Gestion%20Quant\Projet\Matlab\Data-GQ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CORBINPierre\Desktop\Dauphine\Semestre%201\Gestion%20Quant\Projet\Matlab\Data-GQ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CORBINPierre\Desktop\Dauphine\Semestre%201\Gestion%20Quant\Projet\Matlab\Data-GQ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MS CDS Paper</c:v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Feuil1!$A$7:$A$736</c:f>
              <c:numCache>
                <c:formatCode>m/d/yyyy</c:formatCode>
                <c:ptCount val="730"/>
                <c:pt idx="0">
                  <c:v>36892</c:v>
                </c:pt>
                <c:pt idx="1">
                  <c:v>36893</c:v>
                </c:pt>
                <c:pt idx="2">
                  <c:v>36894</c:v>
                </c:pt>
                <c:pt idx="3">
                  <c:v>36895</c:v>
                </c:pt>
                <c:pt idx="4">
                  <c:v>36896</c:v>
                </c:pt>
                <c:pt idx="5">
                  <c:v>36897</c:v>
                </c:pt>
                <c:pt idx="6">
                  <c:v>36898</c:v>
                </c:pt>
                <c:pt idx="7">
                  <c:v>36899</c:v>
                </c:pt>
                <c:pt idx="8">
                  <c:v>36900</c:v>
                </c:pt>
                <c:pt idx="9">
                  <c:v>36901</c:v>
                </c:pt>
                <c:pt idx="10">
                  <c:v>36902</c:v>
                </c:pt>
                <c:pt idx="11">
                  <c:v>36903</c:v>
                </c:pt>
                <c:pt idx="12">
                  <c:v>36904</c:v>
                </c:pt>
                <c:pt idx="13">
                  <c:v>36905</c:v>
                </c:pt>
                <c:pt idx="14">
                  <c:v>36906</c:v>
                </c:pt>
                <c:pt idx="15">
                  <c:v>36907</c:v>
                </c:pt>
                <c:pt idx="16">
                  <c:v>36908</c:v>
                </c:pt>
                <c:pt idx="17">
                  <c:v>36909</c:v>
                </c:pt>
                <c:pt idx="18">
                  <c:v>36910</c:v>
                </c:pt>
                <c:pt idx="19">
                  <c:v>36911</c:v>
                </c:pt>
                <c:pt idx="20">
                  <c:v>36912</c:v>
                </c:pt>
                <c:pt idx="21">
                  <c:v>36913</c:v>
                </c:pt>
                <c:pt idx="22">
                  <c:v>36914</c:v>
                </c:pt>
                <c:pt idx="23">
                  <c:v>36915</c:v>
                </c:pt>
                <c:pt idx="24">
                  <c:v>36916</c:v>
                </c:pt>
                <c:pt idx="25">
                  <c:v>36917</c:v>
                </c:pt>
                <c:pt idx="26">
                  <c:v>36918</c:v>
                </c:pt>
                <c:pt idx="27">
                  <c:v>36919</c:v>
                </c:pt>
                <c:pt idx="28">
                  <c:v>36920</c:v>
                </c:pt>
                <c:pt idx="29">
                  <c:v>36921</c:v>
                </c:pt>
                <c:pt idx="30">
                  <c:v>36922</c:v>
                </c:pt>
                <c:pt idx="31">
                  <c:v>36923</c:v>
                </c:pt>
                <c:pt idx="32">
                  <c:v>36924</c:v>
                </c:pt>
                <c:pt idx="33">
                  <c:v>36925</c:v>
                </c:pt>
                <c:pt idx="34">
                  <c:v>36926</c:v>
                </c:pt>
                <c:pt idx="35">
                  <c:v>36927</c:v>
                </c:pt>
                <c:pt idx="36">
                  <c:v>36928</c:v>
                </c:pt>
                <c:pt idx="37">
                  <c:v>36929</c:v>
                </c:pt>
                <c:pt idx="38">
                  <c:v>36930</c:v>
                </c:pt>
                <c:pt idx="39">
                  <c:v>36931</c:v>
                </c:pt>
                <c:pt idx="40">
                  <c:v>36932</c:v>
                </c:pt>
                <c:pt idx="41">
                  <c:v>36933</c:v>
                </c:pt>
                <c:pt idx="42">
                  <c:v>36934</c:v>
                </c:pt>
                <c:pt idx="43">
                  <c:v>36935</c:v>
                </c:pt>
                <c:pt idx="44">
                  <c:v>36936</c:v>
                </c:pt>
                <c:pt idx="45">
                  <c:v>36937</c:v>
                </c:pt>
                <c:pt idx="46">
                  <c:v>36938</c:v>
                </c:pt>
                <c:pt idx="47">
                  <c:v>36939</c:v>
                </c:pt>
                <c:pt idx="48">
                  <c:v>36940</c:v>
                </c:pt>
                <c:pt idx="49">
                  <c:v>36941</c:v>
                </c:pt>
                <c:pt idx="50">
                  <c:v>36942</c:v>
                </c:pt>
                <c:pt idx="51">
                  <c:v>36943</c:v>
                </c:pt>
                <c:pt idx="52">
                  <c:v>36944</c:v>
                </c:pt>
                <c:pt idx="53">
                  <c:v>36945</c:v>
                </c:pt>
                <c:pt idx="54">
                  <c:v>36946</c:v>
                </c:pt>
                <c:pt idx="55">
                  <c:v>36947</c:v>
                </c:pt>
                <c:pt idx="56">
                  <c:v>36948</c:v>
                </c:pt>
                <c:pt idx="57">
                  <c:v>36949</c:v>
                </c:pt>
                <c:pt idx="58">
                  <c:v>36950</c:v>
                </c:pt>
                <c:pt idx="59">
                  <c:v>36951</c:v>
                </c:pt>
                <c:pt idx="60">
                  <c:v>36952</c:v>
                </c:pt>
                <c:pt idx="61">
                  <c:v>36953</c:v>
                </c:pt>
                <c:pt idx="62">
                  <c:v>36954</c:v>
                </c:pt>
                <c:pt idx="63">
                  <c:v>36955</c:v>
                </c:pt>
                <c:pt idx="64">
                  <c:v>36956</c:v>
                </c:pt>
                <c:pt idx="65">
                  <c:v>36957</c:v>
                </c:pt>
                <c:pt idx="66">
                  <c:v>36958</c:v>
                </c:pt>
                <c:pt idx="67">
                  <c:v>36959</c:v>
                </c:pt>
                <c:pt idx="68">
                  <c:v>36960</c:v>
                </c:pt>
                <c:pt idx="69">
                  <c:v>36961</c:v>
                </c:pt>
                <c:pt idx="70">
                  <c:v>36962</c:v>
                </c:pt>
                <c:pt idx="71">
                  <c:v>36963</c:v>
                </c:pt>
                <c:pt idx="72">
                  <c:v>36964</c:v>
                </c:pt>
                <c:pt idx="73">
                  <c:v>36965</c:v>
                </c:pt>
                <c:pt idx="74">
                  <c:v>36966</c:v>
                </c:pt>
                <c:pt idx="75">
                  <c:v>36967</c:v>
                </c:pt>
                <c:pt idx="76">
                  <c:v>36968</c:v>
                </c:pt>
                <c:pt idx="77">
                  <c:v>36969</c:v>
                </c:pt>
                <c:pt idx="78">
                  <c:v>36970</c:v>
                </c:pt>
                <c:pt idx="79">
                  <c:v>36971</c:v>
                </c:pt>
                <c:pt idx="80">
                  <c:v>36972</c:v>
                </c:pt>
                <c:pt idx="81">
                  <c:v>36973</c:v>
                </c:pt>
                <c:pt idx="82">
                  <c:v>36974</c:v>
                </c:pt>
                <c:pt idx="83">
                  <c:v>36975</c:v>
                </c:pt>
                <c:pt idx="84">
                  <c:v>36976</c:v>
                </c:pt>
                <c:pt idx="85">
                  <c:v>36977</c:v>
                </c:pt>
                <c:pt idx="86">
                  <c:v>36978</c:v>
                </c:pt>
                <c:pt idx="87">
                  <c:v>36979</c:v>
                </c:pt>
                <c:pt idx="88">
                  <c:v>36980</c:v>
                </c:pt>
                <c:pt idx="89">
                  <c:v>36981</c:v>
                </c:pt>
                <c:pt idx="90">
                  <c:v>36982</c:v>
                </c:pt>
                <c:pt idx="91">
                  <c:v>36983</c:v>
                </c:pt>
                <c:pt idx="92">
                  <c:v>36984</c:v>
                </c:pt>
                <c:pt idx="93">
                  <c:v>36985</c:v>
                </c:pt>
                <c:pt idx="94">
                  <c:v>36986</c:v>
                </c:pt>
                <c:pt idx="95">
                  <c:v>36987</c:v>
                </c:pt>
                <c:pt idx="96">
                  <c:v>36988</c:v>
                </c:pt>
                <c:pt idx="97">
                  <c:v>36989</c:v>
                </c:pt>
                <c:pt idx="98">
                  <c:v>36990</c:v>
                </c:pt>
                <c:pt idx="99">
                  <c:v>36991</c:v>
                </c:pt>
                <c:pt idx="100">
                  <c:v>36992</c:v>
                </c:pt>
                <c:pt idx="101">
                  <c:v>36993</c:v>
                </c:pt>
                <c:pt idx="102">
                  <c:v>36994</c:v>
                </c:pt>
                <c:pt idx="103">
                  <c:v>36995</c:v>
                </c:pt>
                <c:pt idx="104">
                  <c:v>36996</c:v>
                </c:pt>
                <c:pt idx="105">
                  <c:v>36997</c:v>
                </c:pt>
                <c:pt idx="106">
                  <c:v>36998</c:v>
                </c:pt>
                <c:pt idx="107">
                  <c:v>36999</c:v>
                </c:pt>
                <c:pt idx="108">
                  <c:v>37000</c:v>
                </c:pt>
                <c:pt idx="109">
                  <c:v>37001</c:v>
                </c:pt>
                <c:pt idx="110">
                  <c:v>37002</c:v>
                </c:pt>
                <c:pt idx="111">
                  <c:v>37003</c:v>
                </c:pt>
                <c:pt idx="112">
                  <c:v>37004</c:v>
                </c:pt>
                <c:pt idx="113">
                  <c:v>37005</c:v>
                </c:pt>
                <c:pt idx="114">
                  <c:v>37006</c:v>
                </c:pt>
                <c:pt idx="115">
                  <c:v>37007</c:v>
                </c:pt>
                <c:pt idx="116">
                  <c:v>37008</c:v>
                </c:pt>
                <c:pt idx="117">
                  <c:v>37009</c:v>
                </c:pt>
                <c:pt idx="118">
                  <c:v>37010</c:v>
                </c:pt>
                <c:pt idx="119">
                  <c:v>37011</c:v>
                </c:pt>
                <c:pt idx="120">
                  <c:v>37012</c:v>
                </c:pt>
                <c:pt idx="121">
                  <c:v>37013</c:v>
                </c:pt>
                <c:pt idx="122">
                  <c:v>37014</c:v>
                </c:pt>
                <c:pt idx="123">
                  <c:v>37015</c:v>
                </c:pt>
                <c:pt idx="124">
                  <c:v>37016</c:v>
                </c:pt>
                <c:pt idx="125">
                  <c:v>37017</c:v>
                </c:pt>
                <c:pt idx="126">
                  <c:v>37018</c:v>
                </c:pt>
                <c:pt idx="127">
                  <c:v>37019</c:v>
                </c:pt>
                <c:pt idx="128">
                  <c:v>37020</c:v>
                </c:pt>
                <c:pt idx="129">
                  <c:v>37021</c:v>
                </c:pt>
                <c:pt idx="130">
                  <c:v>37022</c:v>
                </c:pt>
                <c:pt idx="131">
                  <c:v>37023</c:v>
                </c:pt>
                <c:pt idx="132">
                  <c:v>37024</c:v>
                </c:pt>
                <c:pt idx="133">
                  <c:v>37025</c:v>
                </c:pt>
                <c:pt idx="134">
                  <c:v>37026</c:v>
                </c:pt>
                <c:pt idx="135">
                  <c:v>37027</c:v>
                </c:pt>
                <c:pt idx="136">
                  <c:v>37028</c:v>
                </c:pt>
                <c:pt idx="137">
                  <c:v>37029</c:v>
                </c:pt>
                <c:pt idx="138">
                  <c:v>37030</c:v>
                </c:pt>
                <c:pt idx="139">
                  <c:v>37031</c:v>
                </c:pt>
                <c:pt idx="140">
                  <c:v>37032</c:v>
                </c:pt>
                <c:pt idx="141">
                  <c:v>37033</c:v>
                </c:pt>
                <c:pt idx="142">
                  <c:v>37034</c:v>
                </c:pt>
                <c:pt idx="143">
                  <c:v>37035</c:v>
                </c:pt>
                <c:pt idx="144">
                  <c:v>37036</c:v>
                </c:pt>
                <c:pt idx="145">
                  <c:v>37037</c:v>
                </c:pt>
                <c:pt idx="146">
                  <c:v>37038</c:v>
                </c:pt>
                <c:pt idx="147">
                  <c:v>37039</c:v>
                </c:pt>
                <c:pt idx="148">
                  <c:v>37040</c:v>
                </c:pt>
                <c:pt idx="149">
                  <c:v>37041</c:v>
                </c:pt>
                <c:pt idx="150">
                  <c:v>37042</c:v>
                </c:pt>
                <c:pt idx="151">
                  <c:v>37043</c:v>
                </c:pt>
                <c:pt idx="152">
                  <c:v>37044</c:v>
                </c:pt>
                <c:pt idx="153">
                  <c:v>37045</c:v>
                </c:pt>
                <c:pt idx="154">
                  <c:v>37046</c:v>
                </c:pt>
                <c:pt idx="155">
                  <c:v>37047</c:v>
                </c:pt>
                <c:pt idx="156">
                  <c:v>37048</c:v>
                </c:pt>
                <c:pt idx="157">
                  <c:v>37049</c:v>
                </c:pt>
                <c:pt idx="158">
                  <c:v>37050</c:v>
                </c:pt>
                <c:pt idx="159">
                  <c:v>37051</c:v>
                </c:pt>
                <c:pt idx="160">
                  <c:v>37052</c:v>
                </c:pt>
                <c:pt idx="161">
                  <c:v>37053</c:v>
                </c:pt>
                <c:pt idx="162">
                  <c:v>37054</c:v>
                </c:pt>
                <c:pt idx="163">
                  <c:v>37055</c:v>
                </c:pt>
                <c:pt idx="164">
                  <c:v>37056</c:v>
                </c:pt>
                <c:pt idx="165">
                  <c:v>37057</c:v>
                </c:pt>
                <c:pt idx="166">
                  <c:v>37058</c:v>
                </c:pt>
                <c:pt idx="167">
                  <c:v>37059</c:v>
                </c:pt>
                <c:pt idx="168">
                  <c:v>37060</c:v>
                </c:pt>
                <c:pt idx="169">
                  <c:v>37061</c:v>
                </c:pt>
                <c:pt idx="170">
                  <c:v>37062</c:v>
                </c:pt>
                <c:pt idx="171">
                  <c:v>37063</c:v>
                </c:pt>
                <c:pt idx="172">
                  <c:v>37064</c:v>
                </c:pt>
                <c:pt idx="173">
                  <c:v>37065</c:v>
                </c:pt>
                <c:pt idx="174">
                  <c:v>37066</c:v>
                </c:pt>
                <c:pt idx="175">
                  <c:v>37067</c:v>
                </c:pt>
                <c:pt idx="176">
                  <c:v>37068</c:v>
                </c:pt>
                <c:pt idx="177">
                  <c:v>37069</c:v>
                </c:pt>
                <c:pt idx="178">
                  <c:v>37070</c:v>
                </c:pt>
                <c:pt idx="179">
                  <c:v>37071</c:v>
                </c:pt>
                <c:pt idx="180">
                  <c:v>37072</c:v>
                </c:pt>
                <c:pt idx="181">
                  <c:v>37073</c:v>
                </c:pt>
                <c:pt idx="182">
                  <c:v>37074</c:v>
                </c:pt>
                <c:pt idx="183">
                  <c:v>37075</c:v>
                </c:pt>
                <c:pt idx="184">
                  <c:v>37076</c:v>
                </c:pt>
                <c:pt idx="185">
                  <c:v>37077</c:v>
                </c:pt>
                <c:pt idx="186">
                  <c:v>37078</c:v>
                </c:pt>
                <c:pt idx="187">
                  <c:v>37079</c:v>
                </c:pt>
                <c:pt idx="188">
                  <c:v>37080</c:v>
                </c:pt>
                <c:pt idx="189">
                  <c:v>37081</c:v>
                </c:pt>
                <c:pt idx="190">
                  <c:v>37082</c:v>
                </c:pt>
                <c:pt idx="191">
                  <c:v>37083</c:v>
                </c:pt>
                <c:pt idx="192">
                  <c:v>37084</c:v>
                </c:pt>
                <c:pt idx="193">
                  <c:v>37085</c:v>
                </c:pt>
                <c:pt idx="194">
                  <c:v>37086</c:v>
                </c:pt>
                <c:pt idx="195">
                  <c:v>37087</c:v>
                </c:pt>
                <c:pt idx="196">
                  <c:v>37088</c:v>
                </c:pt>
                <c:pt idx="197">
                  <c:v>37089</c:v>
                </c:pt>
                <c:pt idx="198">
                  <c:v>37090</c:v>
                </c:pt>
                <c:pt idx="199">
                  <c:v>37091</c:v>
                </c:pt>
                <c:pt idx="200">
                  <c:v>37092</c:v>
                </c:pt>
                <c:pt idx="201">
                  <c:v>37093</c:v>
                </c:pt>
                <c:pt idx="202">
                  <c:v>37094</c:v>
                </c:pt>
                <c:pt idx="203">
                  <c:v>37095</c:v>
                </c:pt>
                <c:pt idx="204">
                  <c:v>37096</c:v>
                </c:pt>
                <c:pt idx="205">
                  <c:v>37097</c:v>
                </c:pt>
                <c:pt idx="206">
                  <c:v>37098</c:v>
                </c:pt>
                <c:pt idx="207">
                  <c:v>37099</c:v>
                </c:pt>
                <c:pt idx="208">
                  <c:v>37100</c:v>
                </c:pt>
                <c:pt idx="209">
                  <c:v>37101</c:v>
                </c:pt>
                <c:pt idx="210">
                  <c:v>37102</c:v>
                </c:pt>
                <c:pt idx="211">
                  <c:v>37103</c:v>
                </c:pt>
                <c:pt idx="212">
                  <c:v>37104</c:v>
                </c:pt>
                <c:pt idx="213">
                  <c:v>37105</c:v>
                </c:pt>
                <c:pt idx="214">
                  <c:v>37106</c:v>
                </c:pt>
                <c:pt idx="215">
                  <c:v>37107</c:v>
                </c:pt>
                <c:pt idx="216">
                  <c:v>37108</c:v>
                </c:pt>
                <c:pt idx="217">
                  <c:v>37109</c:v>
                </c:pt>
                <c:pt idx="218">
                  <c:v>37110</c:v>
                </c:pt>
                <c:pt idx="219">
                  <c:v>37111</c:v>
                </c:pt>
                <c:pt idx="220">
                  <c:v>37112</c:v>
                </c:pt>
                <c:pt idx="221">
                  <c:v>37113</c:v>
                </c:pt>
                <c:pt idx="222">
                  <c:v>37114</c:v>
                </c:pt>
                <c:pt idx="223">
                  <c:v>37115</c:v>
                </c:pt>
                <c:pt idx="224">
                  <c:v>37116</c:v>
                </c:pt>
                <c:pt idx="225">
                  <c:v>37117</c:v>
                </c:pt>
                <c:pt idx="226">
                  <c:v>37118</c:v>
                </c:pt>
                <c:pt idx="227">
                  <c:v>37119</c:v>
                </c:pt>
                <c:pt idx="228">
                  <c:v>37120</c:v>
                </c:pt>
                <c:pt idx="229">
                  <c:v>37121</c:v>
                </c:pt>
                <c:pt idx="230">
                  <c:v>37122</c:v>
                </c:pt>
                <c:pt idx="231">
                  <c:v>37123</c:v>
                </c:pt>
                <c:pt idx="232">
                  <c:v>37124</c:v>
                </c:pt>
                <c:pt idx="233">
                  <c:v>37125</c:v>
                </c:pt>
                <c:pt idx="234">
                  <c:v>37126</c:v>
                </c:pt>
                <c:pt idx="235">
                  <c:v>37127</c:v>
                </c:pt>
                <c:pt idx="236">
                  <c:v>37128</c:v>
                </c:pt>
                <c:pt idx="237">
                  <c:v>37129</c:v>
                </c:pt>
                <c:pt idx="238">
                  <c:v>37130</c:v>
                </c:pt>
                <c:pt idx="239">
                  <c:v>37131</c:v>
                </c:pt>
                <c:pt idx="240">
                  <c:v>37132</c:v>
                </c:pt>
                <c:pt idx="241">
                  <c:v>37133</c:v>
                </c:pt>
                <c:pt idx="242">
                  <c:v>37134</c:v>
                </c:pt>
                <c:pt idx="243">
                  <c:v>37135</c:v>
                </c:pt>
                <c:pt idx="244">
                  <c:v>37136</c:v>
                </c:pt>
                <c:pt idx="245">
                  <c:v>37137</c:v>
                </c:pt>
                <c:pt idx="246">
                  <c:v>37138</c:v>
                </c:pt>
                <c:pt idx="247">
                  <c:v>37139</c:v>
                </c:pt>
                <c:pt idx="248">
                  <c:v>37140</c:v>
                </c:pt>
                <c:pt idx="249">
                  <c:v>37141</c:v>
                </c:pt>
                <c:pt idx="250">
                  <c:v>37142</c:v>
                </c:pt>
                <c:pt idx="251">
                  <c:v>37143</c:v>
                </c:pt>
                <c:pt idx="252">
                  <c:v>37144</c:v>
                </c:pt>
                <c:pt idx="253">
                  <c:v>37145</c:v>
                </c:pt>
                <c:pt idx="254">
                  <c:v>37146</c:v>
                </c:pt>
                <c:pt idx="255">
                  <c:v>37147</c:v>
                </c:pt>
                <c:pt idx="256">
                  <c:v>37148</c:v>
                </c:pt>
                <c:pt idx="257">
                  <c:v>37149</c:v>
                </c:pt>
                <c:pt idx="258">
                  <c:v>37150</c:v>
                </c:pt>
                <c:pt idx="259">
                  <c:v>37151</c:v>
                </c:pt>
                <c:pt idx="260">
                  <c:v>37152</c:v>
                </c:pt>
                <c:pt idx="261">
                  <c:v>37153</c:v>
                </c:pt>
                <c:pt idx="262">
                  <c:v>37154</c:v>
                </c:pt>
                <c:pt idx="263">
                  <c:v>37155</c:v>
                </c:pt>
                <c:pt idx="264">
                  <c:v>37156</c:v>
                </c:pt>
                <c:pt idx="265">
                  <c:v>37157</c:v>
                </c:pt>
                <c:pt idx="266">
                  <c:v>37158</c:v>
                </c:pt>
                <c:pt idx="267">
                  <c:v>37159</c:v>
                </c:pt>
                <c:pt idx="268">
                  <c:v>37160</c:v>
                </c:pt>
                <c:pt idx="269">
                  <c:v>37161</c:v>
                </c:pt>
                <c:pt idx="270">
                  <c:v>37162</c:v>
                </c:pt>
                <c:pt idx="271">
                  <c:v>37163</c:v>
                </c:pt>
                <c:pt idx="272">
                  <c:v>37164</c:v>
                </c:pt>
                <c:pt idx="273">
                  <c:v>37165</c:v>
                </c:pt>
                <c:pt idx="274">
                  <c:v>37166</c:v>
                </c:pt>
                <c:pt idx="275">
                  <c:v>37167</c:v>
                </c:pt>
                <c:pt idx="276">
                  <c:v>37168</c:v>
                </c:pt>
                <c:pt idx="277">
                  <c:v>37169</c:v>
                </c:pt>
                <c:pt idx="278">
                  <c:v>37170</c:v>
                </c:pt>
                <c:pt idx="279">
                  <c:v>37171</c:v>
                </c:pt>
                <c:pt idx="280">
                  <c:v>37172</c:v>
                </c:pt>
                <c:pt idx="281">
                  <c:v>37173</c:v>
                </c:pt>
                <c:pt idx="282">
                  <c:v>37174</c:v>
                </c:pt>
                <c:pt idx="283">
                  <c:v>37175</c:v>
                </c:pt>
                <c:pt idx="284">
                  <c:v>37176</c:v>
                </c:pt>
                <c:pt idx="285">
                  <c:v>37177</c:v>
                </c:pt>
                <c:pt idx="286">
                  <c:v>37178</c:v>
                </c:pt>
                <c:pt idx="287">
                  <c:v>37179</c:v>
                </c:pt>
                <c:pt idx="288">
                  <c:v>37180</c:v>
                </c:pt>
                <c:pt idx="289">
                  <c:v>37181</c:v>
                </c:pt>
                <c:pt idx="290">
                  <c:v>37182</c:v>
                </c:pt>
                <c:pt idx="291">
                  <c:v>37183</c:v>
                </c:pt>
                <c:pt idx="292">
                  <c:v>37184</c:v>
                </c:pt>
                <c:pt idx="293">
                  <c:v>37185</c:v>
                </c:pt>
                <c:pt idx="294">
                  <c:v>37186</c:v>
                </c:pt>
                <c:pt idx="295">
                  <c:v>37187</c:v>
                </c:pt>
                <c:pt idx="296">
                  <c:v>37188</c:v>
                </c:pt>
                <c:pt idx="297">
                  <c:v>37189</c:v>
                </c:pt>
                <c:pt idx="298">
                  <c:v>37190</c:v>
                </c:pt>
                <c:pt idx="299">
                  <c:v>37191</c:v>
                </c:pt>
                <c:pt idx="300">
                  <c:v>37192</c:v>
                </c:pt>
                <c:pt idx="301">
                  <c:v>37193</c:v>
                </c:pt>
                <c:pt idx="302">
                  <c:v>37194</c:v>
                </c:pt>
                <c:pt idx="303">
                  <c:v>37195</c:v>
                </c:pt>
                <c:pt idx="304">
                  <c:v>37196</c:v>
                </c:pt>
                <c:pt idx="305">
                  <c:v>37197</c:v>
                </c:pt>
                <c:pt idx="306">
                  <c:v>37198</c:v>
                </c:pt>
                <c:pt idx="307">
                  <c:v>37199</c:v>
                </c:pt>
                <c:pt idx="308">
                  <c:v>37200</c:v>
                </c:pt>
                <c:pt idx="309">
                  <c:v>37201</c:v>
                </c:pt>
                <c:pt idx="310">
                  <c:v>37202</c:v>
                </c:pt>
                <c:pt idx="311">
                  <c:v>37203</c:v>
                </c:pt>
                <c:pt idx="312">
                  <c:v>37204</c:v>
                </c:pt>
                <c:pt idx="313">
                  <c:v>37205</c:v>
                </c:pt>
                <c:pt idx="314">
                  <c:v>37206</c:v>
                </c:pt>
                <c:pt idx="315">
                  <c:v>37207</c:v>
                </c:pt>
                <c:pt idx="316">
                  <c:v>37208</c:v>
                </c:pt>
                <c:pt idx="317">
                  <c:v>37209</c:v>
                </c:pt>
                <c:pt idx="318">
                  <c:v>37210</c:v>
                </c:pt>
                <c:pt idx="319">
                  <c:v>37211</c:v>
                </c:pt>
                <c:pt idx="320">
                  <c:v>37212</c:v>
                </c:pt>
                <c:pt idx="321">
                  <c:v>37213</c:v>
                </c:pt>
                <c:pt idx="322">
                  <c:v>37214</c:v>
                </c:pt>
                <c:pt idx="323">
                  <c:v>37215</c:v>
                </c:pt>
                <c:pt idx="324">
                  <c:v>37216</c:v>
                </c:pt>
                <c:pt idx="325">
                  <c:v>37217</c:v>
                </c:pt>
                <c:pt idx="326">
                  <c:v>37218</c:v>
                </c:pt>
                <c:pt idx="327">
                  <c:v>37219</c:v>
                </c:pt>
                <c:pt idx="328">
                  <c:v>37220</c:v>
                </c:pt>
                <c:pt idx="329">
                  <c:v>37221</c:v>
                </c:pt>
                <c:pt idx="330">
                  <c:v>37222</c:v>
                </c:pt>
                <c:pt idx="331">
                  <c:v>37223</c:v>
                </c:pt>
                <c:pt idx="332">
                  <c:v>37224</c:v>
                </c:pt>
                <c:pt idx="333">
                  <c:v>37225</c:v>
                </c:pt>
                <c:pt idx="334">
                  <c:v>37226</c:v>
                </c:pt>
                <c:pt idx="335">
                  <c:v>37227</c:v>
                </c:pt>
                <c:pt idx="336">
                  <c:v>37228</c:v>
                </c:pt>
                <c:pt idx="337">
                  <c:v>37229</c:v>
                </c:pt>
                <c:pt idx="338">
                  <c:v>37230</c:v>
                </c:pt>
                <c:pt idx="339">
                  <c:v>37231</c:v>
                </c:pt>
                <c:pt idx="340">
                  <c:v>37232</c:v>
                </c:pt>
                <c:pt idx="341">
                  <c:v>37233</c:v>
                </c:pt>
                <c:pt idx="342">
                  <c:v>37234</c:v>
                </c:pt>
                <c:pt idx="343">
                  <c:v>37235</c:v>
                </c:pt>
                <c:pt idx="344">
                  <c:v>37236</c:v>
                </c:pt>
                <c:pt idx="345">
                  <c:v>37237</c:v>
                </c:pt>
                <c:pt idx="346">
                  <c:v>37238</c:v>
                </c:pt>
                <c:pt idx="347">
                  <c:v>37239</c:v>
                </c:pt>
                <c:pt idx="348">
                  <c:v>37240</c:v>
                </c:pt>
                <c:pt idx="349">
                  <c:v>37241</c:v>
                </c:pt>
                <c:pt idx="350">
                  <c:v>37242</c:v>
                </c:pt>
                <c:pt idx="351">
                  <c:v>37243</c:v>
                </c:pt>
                <c:pt idx="352">
                  <c:v>37244</c:v>
                </c:pt>
                <c:pt idx="353">
                  <c:v>37245</c:v>
                </c:pt>
                <c:pt idx="354">
                  <c:v>37246</c:v>
                </c:pt>
                <c:pt idx="355">
                  <c:v>37247</c:v>
                </c:pt>
                <c:pt idx="356">
                  <c:v>37248</c:v>
                </c:pt>
                <c:pt idx="357">
                  <c:v>37249</c:v>
                </c:pt>
                <c:pt idx="358">
                  <c:v>37250</c:v>
                </c:pt>
                <c:pt idx="359">
                  <c:v>37251</c:v>
                </c:pt>
                <c:pt idx="360">
                  <c:v>37252</c:v>
                </c:pt>
                <c:pt idx="361">
                  <c:v>37253</c:v>
                </c:pt>
                <c:pt idx="362">
                  <c:v>37254</c:v>
                </c:pt>
                <c:pt idx="363">
                  <c:v>37255</c:v>
                </c:pt>
                <c:pt idx="364">
                  <c:v>37256</c:v>
                </c:pt>
                <c:pt idx="365">
                  <c:v>37257</c:v>
                </c:pt>
                <c:pt idx="366">
                  <c:v>37258</c:v>
                </c:pt>
                <c:pt idx="367">
                  <c:v>37259</c:v>
                </c:pt>
                <c:pt idx="368">
                  <c:v>37260</c:v>
                </c:pt>
                <c:pt idx="369">
                  <c:v>37261</c:v>
                </c:pt>
                <c:pt idx="370">
                  <c:v>37262</c:v>
                </c:pt>
                <c:pt idx="371">
                  <c:v>37263</c:v>
                </c:pt>
                <c:pt idx="372">
                  <c:v>37264</c:v>
                </c:pt>
                <c:pt idx="373">
                  <c:v>37265</c:v>
                </c:pt>
                <c:pt idx="374">
                  <c:v>37266</c:v>
                </c:pt>
                <c:pt idx="375">
                  <c:v>37267</c:v>
                </c:pt>
                <c:pt idx="376">
                  <c:v>37268</c:v>
                </c:pt>
                <c:pt idx="377">
                  <c:v>37269</c:v>
                </c:pt>
                <c:pt idx="378">
                  <c:v>37270</c:v>
                </c:pt>
                <c:pt idx="379">
                  <c:v>37271</c:v>
                </c:pt>
                <c:pt idx="380">
                  <c:v>37272</c:v>
                </c:pt>
                <c:pt idx="381">
                  <c:v>37273</c:v>
                </c:pt>
                <c:pt idx="382">
                  <c:v>37274</c:v>
                </c:pt>
                <c:pt idx="383">
                  <c:v>37275</c:v>
                </c:pt>
                <c:pt idx="384">
                  <c:v>37276</c:v>
                </c:pt>
                <c:pt idx="385">
                  <c:v>37277</c:v>
                </c:pt>
                <c:pt idx="386">
                  <c:v>37278</c:v>
                </c:pt>
                <c:pt idx="387">
                  <c:v>37279</c:v>
                </c:pt>
                <c:pt idx="388">
                  <c:v>37280</c:v>
                </c:pt>
                <c:pt idx="389">
                  <c:v>37281</c:v>
                </c:pt>
                <c:pt idx="390">
                  <c:v>37282</c:v>
                </c:pt>
                <c:pt idx="391">
                  <c:v>37283</c:v>
                </c:pt>
                <c:pt idx="392">
                  <c:v>37284</c:v>
                </c:pt>
                <c:pt idx="393">
                  <c:v>37285</c:v>
                </c:pt>
                <c:pt idx="394">
                  <c:v>37286</c:v>
                </c:pt>
                <c:pt idx="395">
                  <c:v>37287</c:v>
                </c:pt>
                <c:pt idx="396">
                  <c:v>37288</c:v>
                </c:pt>
                <c:pt idx="397">
                  <c:v>37289</c:v>
                </c:pt>
                <c:pt idx="398">
                  <c:v>37290</c:v>
                </c:pt>
                <c:pt idx="399">
                  <c:v>37291</c:v>
                </c:pt>
                <c:pt idx="400">
                  <c:v>37292</c:v>
                </c:pt>
                <c:pt idx="401">
                  <c:v>37293</c:v>
                </c:pt>
                <c:pt idx="402">
                  <c:v>37294</c:v>
                </c:pt>
                <c:pt idx="403">
                  <c:v>37295</c:v>
                </c:pt>
                <c:pt idx="404">
                  <c:v>37296</c:v>
                </c:pt>
                <c:pt idx="405">
                  <c:v>37297</c:v>
                </c:pt>
                <c:pt idx="406">
                  <c:v>37298</c:v>
                </c:pt>
                <c:pt idx="407">
                  <c:v>37299</c:v>
                </c:pt>
                <c:pt idx="408">
                  <c:v>37300</c:v>
                </c:pt>
                <c:pt idx="409">
                  <c:v>37301</c:v>
                </c:pt>
                <c:pt idx="410">
                  <c:v>37302</c:v>
                </c:pt>
                <c:pt idx="411">
                  <c:v>37303</c:v>
                </c:pt>
                <c:pt idx="412">
                  <c:v>37304</c:v>
                </c:pt>
                <c:pt idx="413">
                  <c:v>37305</c:v>
                </c:pt>
                <c:pt idx="414">
                  <c:v>37306</c:v>
                </c:pt>
                <c:pt idx="415">
                  <c:v>37307</c:v>
                </c:pt>
                <c:pt idx="416">
                  <c:v>37308</c:v>
                </c:pt>
                <c:pt idx="417">
                  <c:v>37309</c:v>
                </c:pt>
                <c:pt idx="418">
                  <c:v>37310</c:v>
                </c:pt>
                <c:pt idx="419">
                  <c:v>37311</c:v>
                </c:pt>
                <c:pt idx="420">
                  <c:v>37312</c:v>
                </c:pt>
                <c:pt idx="421">
                  <c:v>37313</c:v>
                </c:pt>
                <c:pt idx="422">
                  <c:v>37314</c:v>
                </c:pt>
                <c:pt idx="423">
                  <c:v>37315</c:v>
                </c:pt>
                <c:pt idx="424">
                  <c:v>37316</c:v>
                </c:pt>
                <c:pt idx="425">
                  <c:v>37317</c:v>
                </c:pt>
                <c:pt idx="426">
                  <c:v>37318</c:v>
                </c:pt>
                <c:pt idx="427">
                  <c:v>37319</c:v>
                </c:pt>
                <c:pt idx="428">
                  <c:v>37320</c:v>
                </c:pt>
                <c:pt idx="429">
                  <c:v>37321</c:v>
                </c:pt>
                <c:pt idx="430">
                  <c:v>37322</c:v>
                </c:pt>
                <c:pt idx="431">
                  <c:v>37323</c:v>
                </c:pt>
                <c:pt idx="432">
                  <c:v>37324</c:v>
                </c:pt>
                <c:pt idx="433">
                  <c:v>37325</c:v>
                </c:pt>
                <c:pt idx="434">
                  <c:v>37326</c:v>
                </c:pt>
                <c:pt idx="435">
                  <c:v>37327</c:v>
                </c:pt>
                <c:pt idx="436">
                  <c:v>37328</c:v>
                </c:pt>
                <c:pt idx="437">
                  <c:v>37329</c:v>
                </c:pt>
                <c:pt idx="438">
                  <c:v>37330</c:v>
                </c:pt>
                <c:pt idx="439">
                  <c:v>37331</c:v>
                </c:pt>
                <c:pt idx="440">
                  <c:v>37332</c:v>
                </c:pt>
                <c:pt idx="441">
                  <c:v>37333</c:v>
                </c:pt>
                <c:pt idx="442">
                  <c:v>37334</c:v>
                </c:pt>
                <c:pt idx="443">
                  <c:v>37335</c:v>
                </c:pt>
                <c:pt idx="444">
                  <c:v>37336</c:v>
                </c:pt>
                <c:pt idx="445">
                  <c:v>37337</c:v>
                </c:pt>
                <c:pt idx="446">
                  <c:v>37338</c:v>
                </c:pt>
                <c:pt idx="447">
                  <c:v>37339</c:v>
                </c:pt>
                <c:pt idx="448">
                  <c:v>37340</c:v>
                </c:pt>
                <c:pt idx="449">
                  <c:v>37341</c:v>
                </c:pt>
                <c:pt idx="450">
                  <c:v>37342</c:v>
                </c:pt>
                <c:pt idx="451">
                  <c:v>37343</c:v>
                </c:pt>
                <c:pt idx="452">
                  <c:v>37344</c:v>
                </c:pt>
                <c:pt idx="453">
                  <c:v>37345</c:v>
                </c:pt>
                <c:pt idx="454">
                  <c:v>37346</c:v>
                </c:pt>
                <c:pt idx="455">
                  <c:v>37347</c:v>
                </c:pt>
                <c:pt idx="456">
                  <c:v>37348</c:v>
                </c:pt>
                <c:pt idx="457">
                  <c:v>37349</c:v>
                </c:pt>
                <c:pt idx="458">
                  <c:v>37350</c:v>
                </c:pt>
                <c:pt idx="459">
                  <c:v>37351</c:v>
                </c:pt>
                <c:pt idx="460">
                  <c:v>37352</c:v>
                </c:pt>
                <c:pt idx="461">
                  <c:v>37353</c:v>
                </c:pt>
                <c:pt idx="462">
                  <c:v>37354</c:v>
                </c:pt>
                <c:pt idx="463">
                  <c:v>37355</c:v>
                </c:pt>
                <c:pt idx="464">
                  <c:v>37356</c:v>
                </c:pt>
                <c:pt idx="465">
                  <c:v>37357</c:v>
                </c:pt>
                <c:pt idx="466">
                  <c:v>37358</c:v>
                </c:pt>
                <c:pt idx="467">
                  <c:v>37359</c:v>
                </c:pt>
                <c:pt idx="468">
                  <c:v>37360</c:v>
                </c:pt>
                <c:pt idx="469">
                  <c:v>37361</c:v>
                </c:pt>
                <c:pt idx="470">
                  <c:v>37362</c:v>
                </c:pt>
                <c:pt idx="471">
                  <c:v>37363</c:v>
                </c:pt>
                <c:pt idx="472">
                  <c:v>37364</c:v>
                </c:pt>
                <c:pt idx="473">
                  <c:v>37365</c:v>
                </c:pt>
                <c:pt idx="474">
                  <c:v>37366</c:v>
                </c:pt>
                <c:pt idx="475">
                  <c:v>37367</c:v>
                </c:pt>
                <c:pt idx="476">
                  <c:v>37368</c:v>
                </c:pt>
                <c:pt idx="477">
                  <c:v>37369</c:v>
                </c:pt>
                <c:pt idx="478">
                  <c:v>37370</c:v>
                </c:pt>
                <c:pt idx="479">
                  <c:v>37371</c:v>
                </c:pt>
                <c:pt idx="480">
                  <c:v>37372</c:v>
                </c:pt>
                <c:pt idx="481">
                  <c:v>37373</c:v>
                </c:pt>
                <c:pt idx="482">
                  <c:v>37374</c:v>
                </c:pt>
                <c:pt idx="483">
                  <c:v>37375</c:v>
                </c:pt>
                <c:pt idx="484">
                  <c:v>37376</c:v>
                </c:pt>
                <c:pt idx="485">
                  <c:v>37377</c:v>
                </c:pt>
                <c:pt idx="486">
                  <c:v>37378</c:v>
                </c:pt>
                <c:pt idx="487">
                  <c:v>37379</c:v>
                </c:pt>
                <c:pt idx="488">
                  <c:v>37380</c:v>
                </c:pt>
                <c:pt idx="489">
                  <c:v>37381</c:v>
                </c:pt>
                <c:pt idx="490">
                  <c:v>37382</c:v>
                </c:pt>
                <c:pt idx="491">
                  <c:v>37383</c:v>
                </c:pt>
                <c:pt idx="492">
                  <c:v>37384</c:v>
                </c:pt>
                <c:pt idx="493">
                  <c:v>37385</c:v>
                </c:pt>
                <c:pt idx="494">
                  <c:v>37386</c:v>
                </c:pt>
                <c:pt idx="495">
                  <c:v>37387</c:v>
                </c:pt>
                <c:pt idx="496">
                  <c:v>37388</c:v>
                </c:pt>
                <c:pt idx="497">
                  <c:v>37389</c:v>
                </c:pt>
                <c:pt idx="498">
                  <c:v>37390</c:v>
                </c:pt>
                <c:pt idx="499">
                  <c:v>37391</c:v>
                </c:pt>
                <c:pt idx="500">
                  <c:v>37392</c:v>
                </c:pt>
                <c:pt idx="501">
                  <c:v>37393</c:v>
                </c:pt>
                <c:pt idx="502">
                  <c:v>37394</c:v>
                </c:pt>
                <c:pt idx="503">
                  <c:v>37395</c:v>
                </c:pt>
                <c:pt idx="504">
                  <c:v>37396</c:v>
                </c:pt>
                <c:pt idx="505">
                  <c:v>37397</c:v>
                </c:pt>
                <c:pt idx="506">
                  <c:v>37398</c:v>
                </c:pt>
                <c:pt idx="507">
                  <c:v>37399</c:v>
                </c:pt>
                <c:pt idx="508">
                  <c:v>37400</c:v>
                </c:pt>
                <c:pt idx="509">
                  <c:v>37401</c:v>
                </c:pt>
                <c:pt idx="510">
                  <c:v>37402</c:v>
                </c:pt>
                <c:pt idx="511">
                  <c:v>37403</c:v>
                </c:pt>
                <c:pt idx="512">
                  <c:v>37404</c:v>
                </c:pt>
                <c:pt idx="513">
                  <c:v>37405</c:v>
                </c:pt>
                <c:pt idx="514">
                  <c:v>37406</c:v>
                </c:pt>
                <c:pt idx="515">
                  <c:v>37407</c:v>
                </c:pt>
                <c:pt idx="516">
                  <c:v>37408</c:v>
                </c:pt>
                <c:pt idx="517">
                  <c:v>37409</c:v>
                </c:pt>
                <c:pt idx="518">
                  <c:v>37410</c:v>
                </c:pt>
                <c:pt idx="519">
                  <c:v>37411</c:v>
                </c:pt>
                <c:pt idx="520">
                  <c:v>37412</c:v>
                </c:pt>
                <c:pt idx="521">
                  <c:v>37413</c:v>
                </c:pt>
                <c:pt idx="522">
                  <c:v>37414</c:v>
                </c:pt>
                <c:pt idx="523">
                  <c:v>37415</c:v>
                </c:pt>
                <c:pt idx="524">
                  <c:v>37416</c:v>
                </c:pt>
                <c:pt idx="525">
                  <c:v>37417</c:v>
                </c:pt>
                <c:pt idx="526">
                  <c:v>37418</c:v>
                </c:pt>
                <c:pt idx="527">
                  <c:v>37419</c:v>
                </c:pt>
                <c:pt idx="528">
                  <c:v>37420</c:v>
                </c:pt>
                <c:pt idx="529">
                  <c:v>37421</c:v>
                </c:pt>
                <c:pt idx="530">
                  <c:v>37422</c:v>
                </c:pt>
                <c:pt idx="531">
                  <c:v>37423</c:v>
                </c:pt>
                <c:pt idx="532">
                  <c:v>37424</c:v>
                </c:pt>
                <c:pt idx="533">
                  <c:v>37425</c:v>
                </c:pt>
                <c:pt idx="534">
                  <c:v>37426</c:v>
                </c:pt>
                <c:pt idx="535">
                  <c:v>37427</c:v>
                </c:pt>
                <c:pt idx="536">
                  <c:v>37428</c:v>
                </c:pt>
                <c:pt idx="537">
                  <c:v>37429</c:v>
                </c:pt>
                <c:pt idx="538">
                  <c:v>37430</c:v>
                </c:pt>
                <c:pt idx="539">
                  <c:v>37431</c:v>
                </c:pt>
                <c:pt idx="540">
                  <c:v>37432</c:v>
                </c:pt>
                <c:pt idx="541">
                  <c:v>37433</c:v>
                </c:pt>
                <c:pt idx="542">
                  <c:v>37434</c:v>
                </c:pt>
                <c:pt idx="543">
                  <c:v>37435</c:v>
                </c:pt>
                <c:pt idx="544">
                  <c:v>37436</c:v>
                </c:pt>
                <c:pt idx="545">
                  <c:v>37437</c:v>
                </c:pt>
                <c:pt idx="546">
                  <c:v>37438</c:v>
                </c:pt>
                <c:pt idx="547">
                  <c:v>37439</c:v>
                </c:pt>
                <c:pt idx="548">
                  <c:v>37440</c:v>
                </c:pt>
                <c:pt idx="549">
                  <c:v>37441</c:v>
                </c:pt>
                <c:pt idx="550">
                  <c:v>37442</c:v>
                </c:pt>
                <c:pt idx="551">
                  <c:v>37443</c:v>
                </c:pt>
                <c:pt idx="552">
                  <c:v>37444</c:v>
                </c:pt>
                <c:pt idx="553">
                  <c:v>37445</c:v>
                </c:pt>
                <c:pt idx="554">
                  <c:v>37446</c:v>
                </c:pt>
                <c:pt idx="555">
                  <c:v>37447</c:v>
                </c:pt>
                <c:pt idx="556">
                  <c:v>37448</c:v>
                </c:pt>
                <c:pt idx="557">
                  <c:v>37449</c:v>
                </c:pt>
                <c:pt idx="558">
                  <c:v>37450</c:v>
                </c:pt>
                <c:pt idx="559">
                  <c:v>37451</c:v>
                </c:pt>
                <c:pt idx="560">
                  <c:v>37452</c:v>
                </c:pt>
                <c:pt idx="561">
                  <c:v>37453</c:v>
                </c:pt>
                <c:pt idx="562">
                  <c:v>37454</c:v>
                </c:pt>
                <c:pt idx="563">
                  <c:v>37455</c:v>
                </c:pt>
                <c:pt idx="564">
                  <c:v>37456</c:v>
                </c:pt>
                <c:pt idx="565">
                  <c:v>37457</c:v>
                </c:pt>
                <c:pt idx="566">
                  <c:v>37458</c:v>
                </c:pt>
                <c:pt idx="567">
                  <c:v>37459</c:v>
                </c:pt>
                <c:pt idx="568">
                  <c:v>37460</c:v>
                </c:pt>
                <c:pt idx="569">
                  <c:v>37461</c:v>
                </c:pt>
                <c:pt idx="570">
                  <c:v>37462</c:v>
                </c:pt>
                <c:pt idx="571">
                  <c:v>37463</c:v>
                </c:pt>
                <c:pt idx="572">
                  <c:v>37464</c:v>
                </c:pt>
                <c:pt idx="573">
                  <c:v>37465</c:v>
                </c:pt>
                <c:pt idx="574">
                  <c:v>37466</c:v>
                </c:pt>
                <c:pt idx="575">
                  <c:v>37467</c:v>
                </c:pt>
                <c:pt idx="576">
                  <c:v>37468</c:v>
                </c:pt>
                <c:pt idx="577">
                  <c:v>37469</c:v>
                </c:pt>
                <c:pt idx="578">
                  <c:v>37470</c:v>
                </c:pt>
                <c:pt idx="579">
                  <c:v>37471</c:v>
                </c:pt>
                <c:pt idx="580">
                  <c:v>37472</c:v>
                </c:pt>
                <c:pt idx="581">
                  <c:v>37473</c:v>
                </c:pt>
                <c:pt idx="582">
                  <c:v>37474</c:v>
                </c:pt>
                <c:pt idx="583">
                  <c:v>37475</c:v>
                </c:pt>
                <c:pt idx="584">
                  <c:v>37476</c:v>
                </c:pt>
                <c:pt idx="585">
                  <c:v>37477</c:v>
                </c:pt>
                <c:pt idx="586">
                  <c:v>37478</c:v>
                </c:pt>
                <c:pt idx="587">
                  <c:v>37479</c:v>
                </c:pt>
                <c:pt idx="588">
                  <c:v>37480</c:v>
                </c:pt>
                <c:pt idx="589">
                  <c:v>37481</c:v>
                </c:pt>
                <c:pt idx="590">
                  <c:v>37482</c:v>
                </c:pt>
                <c:pt idx="591">
                  <c:v>37483</c:v>
                </c:pt>
                <c:pt idx="592">
                  <c:v>37484</c:v>
                </c:pt>
                <c:pt idx="593">
                  <c:v>37485</c:v>
                </c:pt>
                <c:pt idx="594">
                  <c:v>37486</c:v>
                </c:pt>
                <c:pt idx="595">
                  <c:v>37487</c:v>
                </c:pt>
                <c:pt idx="596">
                  <c:v>37488</c:v>
                </c:pt>
                <c:pt idx="597">
                  <c:v>37489</c:v>
                </c:pt>
                <c:pt idx="598">
                  <c:v>37490</c:v>
                </c:pt>
                <c:pt idx="599">
                  <c:v>37491</c:v>
                </c:pt>
                <c:pt idx="600">
                  <c:v>37492</c:v>
                </c:pt>
                <c:pt idx="601">
                  <c:v>37493</c:v>
                </c:pt>
                <c:pt idx="602">
                  <c:v>37494</c:v>
                </c:pt>
                <c:pt idx="603">
                  <c:v>37495</c:v>
                </c:pt>
                <c:pt idx="604">
                  <c:v>37496</c:v>
                </c:pt>
                <c:pt idx="605">
                  <c:v>37497</c:v>
                </c:pt>
                <c:pt idx="606">
                  <c:v>37498</c:v>
                </c:pt>
                <c:pt idx="607">
                  <c:v>37499</c:v>
                </c:pt>
                <c:pt idx="608">
                  <c:v>37500</c:v>
                </c:pt>
                <c:pt idx="609">
                  <c:v>37501</c:v>
                </c:pt>
                <c:pt idx="610">
                  <c:v>37502</c:v>
                </c:pt>
                <c:pt idx="611">
                  <c:v>37503</c:v>
                </c:pt>
                <c:pt idx="612">
                  <c:v>37504</c:v>
                </c:pt>
                <c:pt idx="613">
                  <c:v>37505</c:v>
                </c:pt>
                <c:pt idx="614">
                  <c:v>37506</c:v>
                </c:pt>
                <c:pt idx="615">
                  <c:v>37507</c:v>
                </c:pt>
                <c:pt idx="616">
                  <c:v>37508</c:v>
                </c:pt>
                <c:pt idx="617">
                  <c:v>37509</c:v>
                </c:pt>
                <c:pt idx="618">
                  <c:v>37510</c:v>
                </c:pt>
                <c:pt idx="619">
                  <c:v>37511</c:v>
                </c:pt>
                <c:pt idx="620">
                  <c:v>37512</c:v>
                </c:pt>
                <c:pt idx="621">
                  <c:v>37513</c:v>
                </c:pt>
                <c:pt idx="622">
                  <c:v>37514</c:v>
                </c:pt>
                <c:pt idx="623">
                  <c:v>37515</c:v>
                </c:pt>
                <c:pt idx="624">
                  <c:v>37516</c:v>
                </c:pt>
                <c:pt idx="625">
                  <c:v>37517</c:v>
                </c:pt>
                <c:pt idx="626">
                  <c:v>37518</c:v>
                </c:pt>
                <c:pt idx="627">
                  <c:v>37519</c:v>
                </c:pt>
                <c:pt idx="628">
                  <c:v>37520</c:v>
                </c:pt>
                <c:pt idx="629">
                  <c:v>37521</c:v>
                </c:pt>
                <c:pt idx="630">
                  <c:v>37522</c:v>
                </c:pt>
                <c:pt idx="631">
                  <c:v>37523</c:v>
                </c:pt>
                <c:pt idx="632">
                  <c:v>37524</c:v>
                </c:pt>
                <c:pt idx="633">
                  <c:v>37525</c:v>
                </c:pt>
                <c:pt idx="634">
                  <c:v>37526</c:v>
                </c:pt>
                <c:pt idx="635">
                  <c:v>37527</c:v>
                </c:pt>
                <c:pt idx="636">
                  <c:v>37528</c:v>
                </c:pt>
                <c:pt idx="637">
                  <c:v>37529</c:v>
                </c:pt>
                <c:pt idx="638">
                  <c:v>37530</c:v>
                </c:pt>
                <c:pt idx="639">
                  <c:v>37531</c:v>
                </c:pt>
                <c:pt idx="640">
                  <c:v>37532</c:v>
                </c:pt>
                <c:pt idx="641">
                  <c:v>37533</c:v>
                </c:pt>
                <c:pt idx="642">
                  <c:v>37534</c:v>
                </c:pt>
                <c:pt idx="643">
                  <c:v>37535</c:v>
                </c:pt>
                <c:pt idx="644">
                  <c:v>37536</c:v>
                </c:pt>
                <c:pt idx="645">
                  <c:v>37537</c:v>
                </c:pt>
                <c:pt idx="646">
                  <c:v>37538</c:v>
                </c:pt>
                <c:pt idx="647">
                  <c:v>37539</c:v>
                </c:pt>
                <c:pt idx="648">
                  <c:v>37540</c:v>
                </c:pt>
                <c:pt idx="649">
                  <c:v>37541</c:v>
                </c:pt>
                <c:pt idx="650">
                  <c:v>37542</c:v>
                </c:pt>
                <c:pt idx="651">
                  <c:v>37543</c:v>
                </c:pt>
                <c:pt idx="652">
                  <c:v>37544</c:v>
                </c:pt>
                <c:pt idx="653">
                  <c:v>37545</c:v>
                </c:pt>
                <c:pt idx="654">
                  <c:v>37546</c:v>
                </c:pt>
                <c:pt idx="655">
                  <c:v>37547</c:v>
                </c:pt>
                <c:pt idx="656">
                  <c:v>37548</c:v>
                </c:pt>
                <c:pt idx="657">
                  <c:v>37549</c:v>
                </c:pt>
                <c:pt idx="658">
                  <c:v>37550</c:v>
                </c:pt>
                <c:pt idx="659">
                  <c:v>37551</c:v>
                </c:pt>
                <c:pt idx="660">
                  <c:v>37552</c:v>
                </c:pt>
                <c:pt idx="661">
                  <c:v>37553</c:v>
                </c:pt>
                <c:pt idx="662">
                  <c:v>37554</c:v>
                </c:pt>
                <c:pt idx="663">
                  <c:v>37555</c:v>
                </c:pt>
                <c:pt idx="664">
                  <c:v>37556</c:v>
                </c:pt>
                <c:pt idx="665">
                  <c:v>37557</c:v>
                </c:pt>
                <c:pt idx="666">
                  <c:v>37558</c:v>
                </c:pt>
                <c:pt idx="667">
                  <c:v>37559</c:v>
                </c:pt>
                <c:pt idx="668">
                  <c:v>37560</c:v>
                </c:pt>
                <c:pt idx="669">
                  <c:v>37561</c:v>
                </c:pt>
                <c:pt idx="670">
                  <c:v>37562</c:v>
                </c:pt>
                <c:pt idx="671">
                  <c:v>37563</c:v>
                </c:pt>
                <c:pt idx="672">
                  <c:v>37564</c:v>
                </c:pt>
                <c:pt idx="673">
                  <c:v>37565</c:v>
                </c:pt>
                <c:pt idx="674">
                  <c:v>37566</c:v>
                </c:pt>
                <c:pt idx="675">
                  <c:v>37567</c:v>
                </c:pt>
                <c:pt idx="676">
                  <c:v>37568</c:v>
                </c:pt>
                <c:pt idx="677">
                  <c:v>37569</c:v>
                </c:pt>
                <c:pt idx="678">
                  <c:v>37570</c:v>
                </c:pt>
                <c:pt idx="679">
                  <c:v>37571</c:v>
                </c:pt>
                <c:pt idx="680">
                  <c:v>37572</c:v>
                </c:pt>
                <c:pt idx="681">
                  <c:v>37573</c:v>
                </c:pt>
                <c:pt idx="682">
                  <c:v>37574</c:v>
                </c:pt>
                <c:pt idx="683">
                  <c:v>37575</c:v>
                </c:pt>
                <c:pt idx="684">
                  <c:v>37576</c:v>
                </c:pt>
                <c:pt idx="685">
                  <c:v>37577</c:v>
                </c:pt>
                <c:pt idx="686">
                  <c:v>37578</c:v>
                </c:pt>
                <c:pt idx="687">
                  <c:v>37579</c:v>
                </c:pt>
                <c:pt idx="688">
                  <c:v>37580</c:v>
                </c:pt>
                <c:pt idx="689">
                  <c:v>37581</c:v>
                </c:pt>
                <c:pt idx="690">
                  <c:v>37582</c:v>
                </c:pt>
                <c:pt idx="691">
                  <c:v>37583</c:v>
                </c:pt>
                <c:pt idx="692">
                  <c:v>37584</c:v>
                </c:pt>
                <c:pt idx="693">
                  <c:v>37585</c:v>
                </c:pt>
                <c:pt idx="694">
                  <c:v>37586</c:v>
                </c:pt>
                <c:pt idx="695">
                  <c:v>37587</c:v>
                </c:pt>
                <c:pt idx="696">
                  <c:v>37588</c:v>
                </c:pt>
                <c:pt idx="697">
                  <c:v>37589</c:v>
                </c:pt>
                <c:pt idx="698">
                  <c:v>37590</c:v>
                </c:pt>
                <c:pt idx="699">
                  <c:v>37591</c:v>
                </c:pt>
                <c:pt idx="700">
                  <c:v>37592</c:v>
                </c:pt>
                <c:pt idx="701">
                  <c:v>37593</c:v>
                </c:pt>
                <c:pt idx="702">
                  <c:v>37594</c:v>
                </c:pt>
                <c:pt idx="703">
                  <c:v>37595</c:v>
                </c:pt>
                <c:pt idx="704">
                  <c:v>37596</c:v>
                </c:pt>
                <c:pt idx="705">
                  <c:v>37597</c:v>
                </c:pt>
                <c:pt idx="706">
                  <c:v>37598</c:v>
                </c:pt>
                <c:pt idx="707">
                  <c:v>37599</c:v>
                </c:pt>
                <c:pt idx="708">
                  <c:v>37600</c:v>
                </c:pt>
                <c:pt idx="709">
                  <c:v>37601</c:v>
                </c:pt>
                <c:pt idx="710">
                  <c:v>37602</c:v>
                </c:pt>
                <c:pt idx="711">
                  <c:v>37603</c:v>
                </c:pt>
                <c:pt idx="712">
                  <c:v>37604</c:v>
                </c:pt>
                <c:pt idx="713">
                  <c:v>37605</c:v>
                </c:pt>
                <c:pt idx="714">
                  <c:v>37606</c:v>
                </c:pt>
                <c:pt idx="715">
                  <c:v>37607</c:v>
                </c:pt>
                <c:pt idx="716">
                  <c:v>37608</c:v>
                </c:pt>
                <c:pt idx="717">
                  <c:v>37609</c:v>
                </c:pt>
                <c:pt idx="718">
                  <c:v>37610</c:v>
                </c:pt>
                <c:pt idx="719">
                  <c:v>37611</c:v>
                </c:pt>
                <c:pt idx="720">
                  <c:v>37612</c:v>
                </c:pt>
                <c:pt idx="721">
                  <c:v>37613</c:v>
                </c:pt>
                <c:pt idx="722">
                  <c:v>37614</c:v>
                </c:pt>
                <c:pt idx="723">
                  <c:v>37615</c:v>
                </c:pt>
                <c:pt idx="724">
                  <c:v>37616</c:v>
                </c:pt>
                <c:pt idx="725">
                  <c:v>37617</c:v>
                </c:pt>
                <c:pt idx="726">
                  <c:v>37618</c:v>
                </c:pt>
                <c:pt idx="727">
                  <c:v>37619</c:v>
                </c:pt>
                <c:pt idx="728">
                  <c:v>37620</c:v>
                </c:pt>
                <c:pt idx="729">
                  <c:v>37621</c:v>
                </c:pt>
              </c:numCache>
            </c:numRef>
          </c:xVal>
          <c:yVal>
            <c:numRef>
              <c:f>Feuil1!$D$7:$D$736</c:f>
              <c:numCache>
                <c:formatCode>General</c:formatCode>
                <c:ptCount val="73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#N/A</c:v>
                </c:pt>
                <c:pt idx="249">
                  <c:v>#N/A</c:v>
                </c:pt>
                <c:pt idx="250">
                  <c:v>#N/A</c:v>
                </c:pt>
                <c:pt idx="251">
                  <c:v>#N/A</c:v>
                </c:pt>
                <c:pt idx="252">
                  <c:v>5.5819999999999999</c:v>
                </c:pt>
                <c:pt idx="253">
                  <c:v>5.3809999999999993</c:v>
                </c:pt>
                <c:pt idx="254">
                  <c:v>5.3809999999999993</c:v>
                </c:pt>
                <c:pt idx="255">
                  <c:v>5.4809999999999999</c:v>
                </c:pt>
                <c:pt idx="256">
                  <c:v>5.2369999999999992</c:v>
                </c:pt>
                <c:pt idx="257">
                  <c:v>5.2369999999999992</c:v>
                </c:pt>
                <c:pt idx="258">
                  <c:v>5.2369999999999992</c:v>
                </c:pt>
                <c:pt idx="259">
                  <c:v>5.27</c:v>
                </c:pt>
                <c:pt idx="260">
                  <c:v>5.3319999999999999</c:v>
                </c:pt>
                <c:pt idx="261">
                  <c:v>5.2039999999999997</c:v>
                </c:pt>
                <c:pt idx="262">
                  <c:v>5.1984999999999992</c:v>
                </c:pt>
                <c:pt idx="263">
                  <c:v>5.3114999999999997</c:v>
                </c:pt>
                <c:pt idx="264">
                  <c:v>5.3114999999999997</c:v>
                </c:pt>
                <c:pt idx="265">
                  <c:v>5.3114999999999997</c:v>
                </c:pt>
                <c:pt idx="266">
                  <c:v>5.3295000000000003</c:v>
                </c:pt>
                <c:pt idx="267">
                  <c:v>5.3094999999999999</c:v>
                </c:pt>
                <c:pt idx="268">
                  <c:v>5.2445000000000004</c:v>
                </c:pt>
                <c:pt idx="269">
                  <c:v>5.1885000000000003</c:v>
                </c:pt>
                <c:pt idx="270">
                  <c:v>5.2374999999999998</c:v>
                </c:pt>
                <c:pt idx="271">
                  <c:v>5.2374999999999998</c:v>
                </c:pt>
                <c:pt idx="272">
                  <c:v>5.2374999999999998</c:v>
                </c:pt>
                <c:pt idx="273">
                  <c:v>5.2530000000000001</c:v>
                </c:pt>
                <c:pt idx="274">
                  <c:v>5.2059999999999995</c:v>
                </c:pt>
                <c:pt idx="275">
                  <c:v>5.1909999999999998</c:v>
                </c:pt>
                <c:pt idx="276">
                  <c:v>5.1959999999999997</c:v>
                </c:pt>
                <c:pt idx="277">
                  <c:v>5.1227499999999999</c:v>
                </c:pt>
                <c:pt idx="278">
                  <c:v>5.1227499999999999</c:v>
                </c:pt>
                <c:pt idx="279">
                  <c:v>5.1227499999999999</c:v>
                </c:pt>
                <c:pt idx="280">
                  <c:v>5.1057499999999996</c:v>
                </c:pt>
                <c:pt idx="281">
                  <c:v>5.1695000000000002</c:v>
                </c:pt>
                <c:pt idx="282">
                  <c:v>5.1805000000000003</c:v>
                </c:pt>
                <c:pt idx="283">
                  <c:v>5.2845000000000004</c:v>
                </c:pt>
                <c:pt idx="284">
                  <c:v>5.2584999999999997</c:v>
                </c:pt>
                <c:pt idx="285">
                  <c:v>5.2584999999999997</c:v>
                </c:pt>
                <c:pt idx="286">
                  <c:v>5.2584999999999997</c:v>
                </c:pt>
                <c:pt idx="287">
                  <c:v>5.2125000000000004</c:v>
                </c:pt>
                <c:pt idx="288">
                  <c:v>5.1524999999999999</c:v>
                </c:pt>
                <c:pt idx="289">
                  <c:v>5.1645000000000003</c:v>
                </c:pt>
                <c:pt idx="290">
                  <c:v>5.1635</c:v>
                </c:pt>
                <c:pt idx="291">
                  <c:v>5.1855000000000002</c:v>
                </c:pt>
                <c:pt idx="292">
                  <c:v>5.1855000000000002</c:v>
                </c:pt>
                <c:pt idx="293">
                  <c:v>5.1855000000000002</c:v>
                </c:pt>
                <c:pt idx="294">
                  <c:v>5.2145000000000001</c:v>
                </c:pt>
                <c:pt idx="295">
                  <c:v>5.2065000000000001</c:v>
                </c:pt>
                <c:pt idx="296">
                  <c:v>5.1535000000000002</c:v>
                </c:pt>
                <c:pt idx="297">
                  <c:v>5.1055000000000001</c:v>
                </c:pt>
                <c:pt idx="298">
                  <c:v>5.0825000000000005</c:v>
                </c:pt>
                <c:pt idx="299">
                  <c:v>5.0825000000000005</c:v>
                </c:pt>
                <c:pt idx="300">
                  <c:v>5.0825000000000005</c:v>
                </c:pt>
                <c:pt idx="301">
                  <c:v>5.0295000000000005</c:v>
                </c:pt>
                <c:pt idx="302">
                  <c:v>4.9424999999999999</c:v>
                </c:pt>
                <c:pt idx="303">
                  <c:v>4.8144999999999998</c:v>
                </c:pt>
                <c:pt idx="304">
                  <c:v>4.8494999999999999</c:v>
                </c:pt>
                <c:pt idx="305">
                  <c:v>4.9584999999999999</c:v>
                </c:pt>
                <c:pt idx="306">
                  <c:v>4.9584999999999999</c:v>
                </c:pt>
                <c:pt idx="307">
                  <c:v>4.9584999999999999</c:v>
                </c:pt>
                <c:pt idx="308">
                  <c:v>4.8864999999999998</c:v>
                </c:pt>
                <c:pt idx="309">
                  <c:v>4.7655000000000003</c:v>
                </c:pt>
                <c:pt idx="310">
                  <c:v>4.6965000000000003</c:v>
                </c:pt>
                <c:pt idx="311">
                  <c:v>4.8064999999999998</c:v>
                </c:pt>
                <c:pt idx="312">
                  <c:v>4.8505000000000003</c:v>
                </c:pt>
                <c:pt idx="313">
                  <c:v>4.8505000000000003</c:v>
                </c:pt>
                <c:pt idx="314">
                  <c:v>4.8505000000000003</c:v>
                </c:pt>
                <c:pt idx="315">
                  <c:v>4.8674999999999997</c:v>
                </c:pt>
                <c:pt idx="316">
                  <c:v>4.9115000000000002</c:v>
                </c:pt>
                <c:pt idx="317">
                  <c:v>5.0815000000000001</c:v>
                </c:pt>
                <c:pt idx="318">
                  <c:v>5.4095000000000004</c:v>
                </c:pt>
                <c:pt idx="319">
                  <c:v>5.5054999999999996</c:v>
                </c:pt>
                <c:pt idx="320">
                  <c:v>5.5054999999999996</c:v>
                </c:pt>
                <c:pt idx="321">
                  <c:v>5.5054999999999996</c:v>
                </c:pt>
                <c:pt idx="322">
                  <c:v>5.3914999999999997</c:v>
                </c:pt>
                <c:pt idx="323">
                  <c:v>5.4405000000000001</c:v>
                </c:pt>
                <c:pt idx="324">
                  <c:v>5.5875000000000004</c:v>
                </c:pt>
                <c:pt idx="325">
                  <c:v>5.5735000000000001</c:v>
                </c:pt>
                <c:pt idx="326">
                  <c:v>5.6665000000000001</c:v>
                </c:pt>
                <c:pt idx="327">
                  <c:v>5.6665000000000001</c:v>
                </c:pt>
                <c:pt idx="328">
                  <c:v>5.6665000000000001</c:v>
                </c:pt>
                <c:pt idx="329">
                  <c:v>5.6974999999999998</c:v>
                </c:pt>
                <c:pt idx="330">
                  <c:v>5.5925000000000002</c:v>
                </c:pt>
                <c:pt idx="331">
                  <c:v>5.6325000000000003</c:v>
                </c:pt>
                <c:pt idx="332">
                  <c:v>5.4595000000000002</c:v>
                </c:pt>
                <c:pt idx="333">
                  <c:v>5.3955000000000002</c:v>
                </c:pt>
                <c:pt idx="334">
                  <c:v>5.3955000000000002</c:v>
                </c:pt>
                <c:pt idx="335">
                  <c:v>5.3955000000000002</c:v>
                </c:pt>
                <c:pt idx="336">
                  <c:v>5.3265000000000002</c:v>
                </c:pt>
                <c:pt idx="337">
                  <c:v>5.3064999999999998</c:v>
                </c:pt>
                <c:pt idx="338">
                  <c:v>5.5824999999999996</c:v>
                </c:pt>
                <c:pt idx="339">
                  <c:v>5.7125000000000004</c:v>
                </c:pt>
                <c:pt idx="340">
                  <c:v>5.8325000000000005</c:v>
                </c:pt>
                <c:pt idx="341">
                  <c:v>5.8325000000000005</c:v>
                </c:pt>
                <c:pt idx="342">
                  <c:v>5.8325000000000005</c:v>
                </c:pt>
                <c:pt idx="343">
                  <c:v>5.7515000000000001</c:v>
                </c:pt>
                <c:pt idx="344">
                  <c:v>5.6725000000000003</c:v>
                </c:pt>
                <c:pt idx="345">
                  <c:v>5.6524999999999999</c:v>
                </c:pt>
                <c:pt idx="346">
                  <c:v>5.7424999999999997</c:v>
                </c:pt>
                <c:pt idx="347">
                  <c:v>5.8925000000000001</c:v>
                </c:pt>
                <c:pt idx="348">
                  <c:v>5.8925000000000001</c:v>
                </c:pt>
                <c:pt idx="349">
                  <c:v>5.8925000000000001</c:v>
                </c:pt>
                <c:pt idx="350">
                  <c:v>5.9154999999999998</c:v>
                </c:pt>
                <c:pt idx="351">
                  <c:v>5.8425000000000002</c:v>
                </c:pt>
                <c:pt idx="352">
                  <c:v>5.7694999999999999</c:v>
                </c:pt>
                <c:pt idx="353">
                  <c:v>5.7845000000000004</c:v>
                </c:pt>
                <c:pt idx="354">
                  <c:v>5.8624999999999998</c:v>
                </c:pt>
                <c:pt idx="355">
                  <c:v>5.8624999999999998</c:v>
                </c:pt>
                <c:pt idx="356">
                  <c:v>5.8624999999999998</c:v>
                </c:pt>
                <c:pt idx="357">
                  <c:v>5.8825000000000003</c:v>
                </c:pt>
                <c:pt idx="358">
                  <c:v>5.8825000000000003</c:v>
                </c:pt>
                <c:pt idx="359">
                  <c:v>5.9725000000000001</c:v>
                </c:pt>
                <c:pt idx="360">
                  <c:v>5.8064999999999998</c:v>
                </c:pt>
                <c:pt idx="361">
                  <c:v>5.8384999999999998</c:v>
                </c:pt>
                <c:pt idx="362">
                  <c:v>5.8384999999999998</c:v>
                </c:pt>
                <c:pt idx="363">
                  <c:v>5.8384999999999998</c:v>
                </c:pt>
                <c:pt idx="364">
                  <c:v>5.7285000000000004</c:v>
                </c:pt>
                <c:pt idx="365">
                  <c:v>5.7255000000000003</c:v>
                </c:pt>
                <c:pt idx="366">
                  <c:v>5.8734999999999999</c:v>
                </c:pt>
                <c:pt idx="367">
                  <c:v>5.7965</c:v>
                </c:pt>
                <c:pt idx="368">
                  <c:v>5.7925000000000004</c:v>
                </c:pt>
                <c:pt idx="369">
                  <c:v>5.7925000000000004</c:v>
                </c:pt>
                <c:pt idx="370">
                  <c:v>5.7925000000000004</c:v>
                </c:pt>
                <c:pt idx="371">
                  <c:v>5.6654999999999998</c:v>
                </c:pt>
                <c:pt idx="372">
                  <c:v>5.6745000000000001</c:v>
                </c:pt>
                <c:pt idx="373">
                  <c:v>5.6345000000000001</c:v>
                </c:pt>
                <c:pt idx="374">
                  <c:v>5.5605000000000002</c:v>
                </c:pt>
                <c:pt idx="375">
                  <c:v>5.3855000000000004</c:v>
                </c:pt>
                <c:pt idx="376">
                  <c:v>5.3855000000000004</c:v>
                </c:pt>
                <c:pt idx="377">
                  <c:v>5.3855000000000004</c:v>
                </c:pt>
                <c:pt idx="378">
                  <c:v>5.3944999999999999</c:v>
                </c:pt>
                <c:pt idx="379">
                  <c:v>5.3324999999999996</c:v>
                </c:pt>
                <c:pt idx="380">
                  <c:v>5.3484999999999996</c:v>
                </c:pt>
                <c:pt idx="381">
                  <c:v>5.4574999999999996</c:v>
                </c:pt>
                <c:pt idx="382">
                  <c:v>5.4274999999999993</c:v>
                </c:pt>
                <c:pt idx="383">
                  <c:v>5.4274999999999993</c:v>
                </c:pt>
                <c:pt idx="384">
                  <c:v>5.4274999999999993</c:v>
                </c:pt>
                <c:pt idx="385">
                  <c:v>5.31</c:v>
                </c:pt>
                <c:pt idx="386">
                  <c:v>5.34</c:v>
                </c:pt>
                <c:pt idx="387">
                  <c:v>5.4530000000000003</c:v>
                </c:pt>
                <c:pt idx="388">
                  <c:v>5.484</c:v>
                </c:pt>
                <c:pt idx="389">
                  <c:v>5.53</c:v>
                </c:pt>
                <c:pt idx="390">
                  <c:v>5.53</c:v>
                </c:pt>
                <c:pt idx="391">
                  <c:v>5.53</c:v>
                </c:pt>
                <c:pt idx="392">
                  <c:v>5.53</c:v>
                </c:pt>
                <c:pt idx="393">
                  <c:v>5.38</c:v>
                </c:pt>
                <c:pt idx="394">
                  <c:v>5.468</c:v>
                </c:pt>
                <c:pt idx="395">
                  <c:v>5.5</c:v>
                </c:pt>
                <c:pt idx="396">
                  <c:v>5.42</c:v>
                </c:pt>
                <c:pt idx="397">
                  <c:v>5.42</c:v>
                </c:pt>
                <c:pt idx="398">
                  <c:v>5.42</c:v>
                </c:pt>
                <c:pt idx="399">
                  <c:v>5.37</c:v>
                </c:pt>
                <c:pt idx="400">
                  <c:v>5.34</c:v>
                </c:pt>
                <c:pt idx="401">
                  <c:v>5.35</c:v>
                </c:pt>
                <c:pt idx="402">
                  <c:v>5.36</c:v>
                </c:pt>
                <c:pt idx="403">
                  <c:v>5.3</c:v>
                </c:pt>
                <c:pt idx="404">
                  <c:v>5.3</c:v>
                </c:pt>
                <c:pt idx="405">
                  <c:v>5.3</c:v>
                </c:pt>
                <c:pt idx="406">
                  <c:v>5.32</c:v>
                </c:pt>
                <c:pt idx="407">
                  <c:v>5.39</c:v>
                </c:pt>
                <c:pt idx="408">
                  <c:v>5.39</c:v>
                </c:pt>
                <c:pt idx="409">
                  <c:v>5.36</c:v>
                </c:pt>
                <c:pt idx="410">
                  <c:v>5.29</c:v>
                </c:pt>
                <c:pt idx="411">
                  <c:v>5.29</c:v>
                </c:pt>
                <c:pt idx="412">
                  <c:v>5.29</c:v>
                </c:pt>
                <c:pt idx="413">
                  <c:v>5.2789999999999999</c:v>
                </c:pt>
                <c:pt idx="414">
                  <c:v>5.29</c:v>
                </c:pt>
                <c:pt idx="415">
                  <c:v>5.3</c:v>
                </c:pt>
                <c:pt idx="416">
                  <c:v>5.26</c:v>
                </c:pt>
                <c:pt idx="417">
                  <c:v>5.2409999999999997</c:v>
                </c:pt>
                <c:pt idx="418">
                  <c:v>5.2409999999999997</c:v>
                </c:pt>
                <c:pt idx="419">
                  <c:v>5.2409999999999997</c:v>
                </c:pt>
                <c:pt idx="420">
                  <c:v>5.28</c:v>
                </c:pt>
                <c:pt idx="421">
                  <c:v>5.34</c:v>
                </c:pt>
                <c:pt idx="422">
                  <c:v>5.2169999999999996</c:v>
                </c:pt>
                <c:pt idx="423">
                  <c:v>5.26</c:v>
                </c:pt>
                <c:pt idx="424">
                  <c:v>5.391</c:v>
                </c:pt>
                <c:pt idx="425">
                  <c:v>5.391</c:v>
                </c:pt>
                <c:pt idx="426">
                  <c:v>5.391</c:v>
                </c:pt>
                <c:pt idx="427">
                  <c:v>5.39</c:v>
                </c:pt>
                <c:pt idx="428">
                  <c:v>5.3999999999999995</c:v>
                </c:pt>
                <c:pt idx="429">
                  <c:v>5.4409999999999998</c:v>
                </c:pt>
                <c:pt idx="430">
                  <c:v>5.65</c:v>
                </c:pt>
                <c:pt idx="431">
                  <c:v>5.7880000000000003</c:v>
                </c:pt>
                <c:pt idx="432">
                  <c:v>5.7880000000000003</c:v>
                </c:pt>
                <c:pt idx="433">
                  <c:v>5.7880000000000003</c:v>
                </c:pt>
                <c:pt idx="434">
                  <c:v>5.76</c:v>
                </c:pt>
                <c:pt idx="435">
                  <c:v>5.75</c:v>
                </c:pt>
                <c:pt idx="436">
                  <c:v>5.68</c:v>
                </c:pt>
                <c:pt idx="437">
                  <c:v>5.85</c:v>
                </c:pt>
                <c:pt idx="438">
                  <c:v>5.79</c:v>
                </c:pt>
                <c:pt idx="439">
                  <c:v>5.79</c:v>
                </c:pt>
                <c:pt idx="440">
                  <c:v>5.79</c:v>
                </c:pt>
                <c:pt idx="441">
                  <c:v>5.7705000000000002</c:v>
                </c:pt>
                <c:pt idx="442">
                  <c:v>5.74</c:v>
                </c:pt>
                <c:pt idx="443">
                  <c:v>5.8819999999999997</c:v>
                </c:pt>
                <c:pt idx="444">
                  <c:v>5.8410000000000002</c:v>
                </c:pt>
                <c:pt idx="445">
                  <c:v>5.89</c:v>
                </c:pt>
                <c:pt idx="446">
                  <c:v>5.89</c:v>
                </c:pt>
                <c:pt idx="447">
                  <c:v>5.89</c:v>
                </c:pt>
                <c:pt idx="448">
                  <c:v>5.8209999999999997</c:v>
                </c:pt>
                <c:pt idx="449">
                  <c:v>5.7290000000000001</c:v>
                </c:pt>
                <c:pt idx="450">
                  <c:v>5.7299999999999995</c:v>
                </c:pt>
                <c:pt idx="451">
                  <c:v>5.8</c:v>
                </c:pt>
                <c:pt idx="452">
                  <c:v>5.8</c:v>
                </c:pt>
                <c:pt idx="453">
                  <c:v>5.8</c:v>
                </c:pt>
                <c:pt idx="454">
                  <c:v>5.8</c:v>
                </c:pt>
                <c:pt idx="455">
                  <c:v>5.81</c:v>
                </c:pt>
                <c:pt idx="456">
                  <c:v>5.7009999999999996</c:v>
                </c:pt>
                <c:pt idx="457">
                  <c:v>5.61</c:v>
                </c:pt>
                <c:pt idx="458">
                  <c:v>5.6029999999999998</c:v>
                </c:pt>
                <c:pt idx="459">
                  <c:v>5.53</c:v>
                </c:pt>
                <c:pt idx="460">
                  <c:v>5.53</c:v>
                </c:pt>
                <c:pt idx="461">
                  <c:v>5.53</c:v>
                </c:pt>
                <c:pt idx="462">
                  <c:v>5.5910000000000002</c:v>
                </c:pt>
                <c:pt idx="463">
                  <c:v>5.53</c:v>
                </c:pt>
                <c:pt idx="464">
                  <c:v>5.55</c:v>
                </c:pt>
                <c:pt idx="465">
                  <c:v>5.53</c:v>
                </c:pt>
                <c:pt idx="466">
                  <c:v>5.4935</c:v>
                </c:pt>
                <c:pt idx="467">
                  <c:v>5.4935</c:v>
                </c:pt>
                <c:pt idx="468">
                  <c:v>5.4935</c:v>
                </c:pt>
                <c:pt idx="469">
                  <c:v>5.4820000000000002</c:v>
                </c:pt>
                <c:pt idx="470">
                  <c:v>5.5190000000000001</c:v>
                </c:pt>
                <c:pt idx="471">
                  <c:v>5.5354999999999999</c:v>
                </c:pt>
                <c:pt idx="472">
                  <c:v>5.4935</c:v>
                </c:pt>
                <c:pt idx="473">
                  <c:v>5.4890000000000008</c:v>
                </c:pt>
                <c:pt idx="474">
                  <c:v>5.4890000000000008</c:v>
                </c:pt>
                <c:pt idx="475">
                  <c:v>5.4890000000000008</c:v>
                </c:pt>
                <c:pt idx="476">
                  <c:v>5.4545000000000003</c:v>
                </c:pt>
                <c:pt idx="477">
                  <c:v>5.4604999999999997</c:v>
                </c:pt>
                <c:pt idx="478">
                  <c:v>5.3769999999999998</c:v>
                </c:pt>
                <c:pt idx="479">
                  <c:v>5.3849999999999998</c:v>
                </c:pt>
                <c:pt idx="480">
                  <c:v>5.3280000000000003</c:v>
                </c:pt>
                <c:pt idx="481">
                  <c:v>5.3280000000000003</c:v>
                </c:pt>
                <c:pt idx="482">
                  <c:v>5.3280000000000003</c:v>
                </c:pt>
                <c:pt idx="483">
                  <c:v>5.3824999999999994</c:v>
                </c:pt>
                <c:pt idx="484">
                  <c:v>5.4634999999999998</c:v>
                </c:pt>
                <c:pt idx="485">
                  <c:v>5.4139999999999997</c:v>
                </c:pt>
                <c:pt idx="486">
                  <c:v>5.4950000000000001</c:v>
                </c:pt>
                <c:pt idx="487">
                  <c:v>5.4550000000000001</c:v>
                </c:pt>
                <c:pt idx="488">
                  <c:v>5.4550000000000001</c:v>
                </c:pt>
                <c:pt idx="489">
                  <c:v>5.4550000000000001</c:v>
                </c:pt>
                <c:pt idx="490">
                  <c:v>5.4649999999999999</c:v>
                </c:pt>
                <c:pt idx="491">
                  <c:v>5.4399999999999995</c:v>
                </c:pt>
                <c:pt idx="492">
                  <c:v>5.6300000000000008</c:v>
                </c:pt>
                <c:pt idx="493">
                  <c:v>5.5399999999999991</c:v>
                </c:pt>
                <c:pt idx="494">
                  <c:v>5.5129999999999999</c:v>
                </c:pt>
                <c:pt idx="495">
                  <c:v>5.5129999999999999</c:v>
                </c:pt>
                <c:pt idx="496">
                  <c:v>5.5129999999999999</c:v>
                </c:pt>
                <c:pt idx="497">
                  <c:v>5.6274999999999995</c:v>
                </c:pt>
                <c:pt idx="498">
                  <c:v>5.6749999999999998</c:v>
                </c:pt>
                <c:pt idx="499">
                  <c:v>5.6425000000000001</c:v>
                </c:pt>
                <c:pt idx="500">
                  <c:v>5.5475000000000003</c:v>
                </c:pt>
                <c:pt idx="501">
                  <c:v>5.6150000000000002</c:v>
                </c:pt>
                <c:pt idx="502">
                  <c:v>5.6150000000000002</c:v>
                </c:pt>
                <c:pt idx="503">
                  <c:v>5.6150000000000002</c:v>
                </c:pt>
                <c:pt idx="504">
                  <c:v>5.5284999999999993</c:v>
                </c:pt>
                <c:pt idx="505">
                  <c:v>5.4844999999999997</c:v>
                </c:pt>
                <c:pt idx="506">
                  <c:v>5.4125000000000005</c:v>
                </c:pt>
                <c:pt idx="507">
                  <c:v>5.4649999999999999</c:v>
                </c:pt>
                <c:pt idx="508">
                  <c:v>5.4499999999999993</c:v>
                </c:pt>
                <c:pt idx="509">
                  <c:v>5.4499999999999993</c:v>
                </c:pt>
                <c:pt idx="510">
                  <c:v>5.4499999999999993</c:v>
                </c:pt>
                <c:pt idx="511">
                  <c:v>5.4349999999999996</c:v>
                </c:pt>
                <c:pt idx="512">
                  <c:v>5.4104999999999999</c:v>
                </c:pt>
                <c:pt idx="513">
                  <c:v>5.3549999999999995</c:v>
                </c:pt>
                <c:pt idx="514">
                  <c:v>5.3249999999999993</c:v>
                </c:pt>
                <c:pt idx="515">
                  <c:v>5.3100000000000005</c:v>
                </c:pt>
                <c:pt idx="516">
                  <c:v>5.3100000000000005</c:v>
                </c:pt>
                <c:pt idx="517">
                  <c:v>5.3100000000000005</c:v>
                </c:pt>
                <c:pt idx="518">
                  <c:v>5.27</c:v>
                </c:pt>
                <c:pt idx="519">
                  <c:v>5.2899999999999991</c:v>
                </c:pt>
                <c:pt idx="520">
                  <c:v>5.3224999999999998</c:v>
                </c:pt>
                <c:pt idx="521">
                  <c:v>5.2344999999999997</c:v>
                </c:pt>
                <c:pt idx="522">
                  <c:v>5.3425000000000002</c:v>
                </c:pt>
                <c:pt idx="523">
                  <c:v>5.3425000000000002</c:v>
                </c:pt>
                <c:pt idx="524">
                  <c:v>5.3425000000000002</c:v>
                </c:pt>
                <c:pt idx="525">
                  <c:v>5.3224999999999998</c:v>
                </c:pt>
                <c:pt idx="526">
                  <c:v>5.2649999999999997</c:v>
                </c:pt>
                <c:pt idx="527">
                  <c:v>5.2985000000000007</c:v>
                </c:pt>
                <c:pt idx="528">
                  <c:v>5.26</c:v>
                </c:pt>
                <c:pt idx="529">
                  <c:v>5.1494999999999997</c:v>
                </c:pt>
                <c:pt idx="530">
                  <c:v>5.1494999999999997</c:v>
                </c:pt>
                <c:pt idx="531">
                  <c:v>5.1494999999999997</c:v>
                </c:pt>
                <c:pt idx="532">
                  <c:v>5.1949999999999994</c:v>
                </c:pt>
                <c:pt idx="533">
                  <c:v>5.1749999999999998</c:v>
                </c:pt>
                <c:pt idx="534">
                  <c:v>5.08</c:v>
                </c:pt>
                <c:pt idx="535">
                  <c:v>5.1459999999999999</c:v>
                </c:pt>
                <c:pt idx="536">
                  <c:v>5.1350000000000007</c:v>
                </c:pt>
                <c:pt idx="537">
                  <c:v>5.1350000000000007</c:v>
                </c:pt>
                <c:pt idx="538">
                  <c:v>5.1350000000000007</c:v>
                </c:pt>
                <c:pt idx="539">
                  <c:v>5.17</c:v>
                </c:pt>
                <c:pt idx="540">
                  <c:v>5.1750000000000007</c:v>
                </c:pt>
                <c:pt idx="541">
                  <c:v>5.1150000000000002</c:v>
                </c:pt>
                <c:pt idx="542">
                  <c:v>5.1970000000000001</c:v>
                </c:pt>
                <c:pt idx="543">
                  <c:v>5.165</c:v>
                </c:pt>
                <c:pt idx="544">
                  <c:v>5.165</c:v>
                </c:pt>
                <c:pt idx="545">
                  <c:v>5.165</c:v>
                </c:pt>
                <c:pt idx="546">
                  <c:v>5.12</c:v>
                </c:pt>
                <c:pt idx="547">
                  <c:v>5.0570000000000004</c:v>
                </c:pt>
                <c:pt idx="548">
                  <c:v>5.085</c:v>
                </c:pt>
                <c:pt idx="549">
                  <c:v>5.0810000000000004</c:v>
                </c:pt>
                <c:pt idx="550">
                  <c:v>5.1850000000000005</c:v>
                </c:pt>
                <c:pt idx="551">
                  <c:v>5.1850000000000005</c:v>
                </c:pt>
                <c:pt idx="552">
                  <c:v>5.1850000000000005</c:v>
                </c:pt>
                <c:pt idx="553">
                  <c:v>5.16</c:v>
                </c:pt>
                <c:pt idx="554">
                  <c:v>5.05</c:v>
                </c:pt>
                <c:pt idx="555">
                  <c:v>4.91</c:v>
                </c:pt>
                <c:pt idx="556">
                  <c:v>4.9400000000000004</c:v>
                </c:pt>
                <c:pt idx="557">
                  <c:v>4.88</c:v>
                </c:pt>
                <c:pt idx="558">
                  <c:v>4.88</c:v>
                </c:pt>
                <c:pt idx="559">
                  <c:v>4.88</c:v>
                </c:pt>
                <c:pt idx="560">
                  <c:v>4.9450000000000003</c:v>
                </c:pt>
                <c:pt idx="561">
                  <c:v>5.0350000000000001</c:v>
                </c:pt>
                <c:pt idx="562">
                  <c:v>5.0674999999999999</c:v>
                </c:pt>
                <c:pt idx="563">
                  <c:v>4.9550000000000001</c:v>
                </c:pt>
                <c:pt idx="564">
                  <c:v>4.8650000000000002</c:v>
                </c:pt>
                <c:pt idx="565">
                  <c:v>4.8650000000000002</c:v>
                </c:pt>
                <c:pt idx="566">
                  <c:v>4.8650000000000002</c:v>
                </c:pt>
                <c:pt idx="567">
                  <c:v>4.7850000000000001</c:v>
                </c:pt>
                <c:pt idx="568">
                  <c:v>4.7</c:v>
                </c:pt>
                <c:pt idx="569">
                  <c:v>4.9349999999999996</c:v>
                </c:pt>
                <c:pt idx="570">
                  <c:v>4.8679999999999994</c:v>
                </c:pt>
                <c:pt idx="571">
                  <c:v>4.8449999999999998</c:v>
                </c:pt>
                <c:pt idx="572">
                  <c:v>4.8449999999999998</c:v>
                </c:pt>
                <c:pt idx="573">
                  <c:v>4.8449999999999998</c:v>
                </c:pt>
                <c:pt idx="574">
                  <c:v>5.0215000000000005</c:v>
                </c:pt>
                <c:pt idx="575">
                  <c:v>5.1375000000000002</c:v>
                </c:pt>
                <c:pt idx="576">
                  <c:v>4.91</c:v>
                </c:pt>
                <c:pt idx="577">
                  <c:v>4.8324999999999996</c:v>
                </c:pt>
                <c:pt idx="578">
                  <c:v>4.7275</c:v>
                </c:pt>
                <c:pt idx="579">
                  <c:v>4.7275</c:v>
                </c:pt>
                <c:pt idx="580">
                  <c:v>4.7275</c:v>
                </c:pt>
                <c:pt idx="581">
                  <c:v>4.585</c:v>
                </c:pt>
                <c:pt idx="582">
                  <c:v>4.79</c:v>
                </c:pt>
                <c:pt idx="583">
                  <c:v>4.7175000000000002</c:v>
                </c:pt>
                <c:pt idx="584">
                  <c:v>4.8550000000000004</c:v>
                </c:pt>
                <c:pt idx="585">
                  <c:v>4.7614999999999998</c:v>
                </c:pt>
                <c:pt idx="586">
                  <c:v>4.7614999999999998</c:v>
                </c:pt>
                <c:pt idx="587">
                  <c:v>4.7614999999999998</c:v>
                </c:pt>
                <c:pt idx="588">
                  <c:v>4.7195</c:v>
                </c:pt>
                <c:pt idx="589">
                  <c:v>4.5969999999999995</c:v>
                </c:pt>
                <c:pt idx="590">
                  <c:v>4.71</c:v>
                </c:pt>
                <c:pt idx="591">
                  <c:v>4.76</c:v>
                </c:pt>
                <c:pt idx="592">
                  <c:v>4.9000000000000004</c:v>
                </c:pt>
                <c:pt idx="593">
                  <c:v>4.9000000000000004</c:v>
                </c:pt>
                <c:pt idx="594">
                  <c:v>4.9000000000000004</c:v>
                </c:pt>
                <c:pt idx="595">
                  <c:v>4.8494999999999999</c:v>
                </c:pt>
                <c:pt idx="596">
                  <c:v>4.63</c:v>
                </c:pt>
                <c:pt idx="597">
                  <c:v>4.6450000000000005</c:v>
                </c:pt>
                <c:pt idx="598">
                  <c:v>4.7275</c:v>
                </c:pt>
                <c:pt idx="599">
                  <c:v>4.6224999999999996</c:v>
                </c:pt>
                <c:pt idx="600">
                  <c:v>4.6224999999999996</c:v>
                </c:pt>
                <c:pt idx="601">
                  <c:v>4.6224999999999996</c:v>
                </c:pt>
                <c:pt idx="602">
                  <c:v>4.55</c:v>
                </c:pt>
                <c:pt idx="603">
                  <c:v>4.6575000000000006</c:v>
                </c:pt>
                <c:pt idx="604">
                  <c:v>4.6074999999999999</c:v>
                </c:pt>
                <c:pt idx="605">
                  <c:v>4.5225</c:v>
                </c:pt>
                <c:pt idx="606">
                  <c:v>4.4375</c:v>
                </c:pt>
                <c:pt idx="607">
                  <c:v>4.4375</c:v>
                </c:pt>
                <c:pt idx="608">
                  <c:v>4.4375</c:v>
                </c:pt>
                <c:pt idx="609">
                  <c:v>4.5024999999999995</c:v>
                </c:pt>
                <c:pt idx="610">
                  <c:v>4.41</c:v>
                </c:pt>
                <c:pt idx="611">
                  <c:v>4.3925000000000001</c:v>
                </c:pt>
                <c:pt idx="612">
                  <c:v>4.4159999999999995</c:v>
                </c:pt>
                <c:pt idx="613">
                  <c:v>4.4984999999999999</c:v>
                </c:pt>
                <c:pt idx="614">
                  <c:v>4.4984999999999999</c:v>
                </c:pt>
                <c:pt idx="615">
                  <c:v>4.4984999999999999</c:v>
                </c:pt>
                <c:pt idx="616">
                  <c:v>4.5369999999999999</c:v>
                </c:pt>
                <c:pt idx="617">
                  <c:v>4.53</c:v>
                </c:pt>
                <c:pt idx="618">
                  <c:v>4.5774999999999997</c:v>
                </c:pt>
                <c:pt idx="619">
                  <c:v>4.4675000000000002</c:v>
                </c:pt>
                <c:pt idx="620">
                  <c:v>4.4225000000000003</c:v>
                </c:pt>
                <c:pt idx="621">
                  <c:v>4.4225000000000003</c:v>
                </c:pt>
                <c:pt idx="622">
                  <c:v>4.4225000000000003</c:v>
                </c:pt>
                <c:pt idx="623">
                  <c:v>4.4124999999999996</c:v>
                </c:pt>
                <c:pt idx="624">
                  <c:v>4.3025000000000002</c:v>
                </c:pt>
                <c:pt idx="625">
                  <c:v>4.3475000000000001</c:v>
                </c:pt>
                <c:pt idx="626">
                  <c:v>4.2874999999999996</c:v>
                </c:pt>
                <c:pt idx="627">
                  <c:v>4.2874999999999996</c:v>
                </c:pt>
                <c:pt idx="628">
                  <c:v>4.2874999999999996</c:v>
                </c:pt>
                <c:pt idx="629">
                  <c:v>4.2874999999999996</c:v>
                </c:pt>
                <c:pt idx="630">
                  <c:v>4.2524999999999995</c:v>
                </c:pt>
                <c:pt idx="631">
                  <c:v>4.1749999999999998</c:v>
                </c:pt>
                <c:pt idx="632">
                  <c:v>4.3100000000000005</c:v>
                </c:pt>
                <c:pt idx="633">
                  <c:v>4.2925000000000004</c:v>
                </c:pt>
                <c:pt idx="634">
                  <c:v>4.1725000000000003</c:v>
                </c:pt>
                <c:pt idx="635">
                  <c:v>4.1725000000000003</c:v>
                </c:pt>
                <c:pt idx="636">
                  <c:v>4.1725000000000003</c:v>
                </c:pt>
                <c:pt idx="637">
                  <c:v>4.1174999999999997</c:v>
                </c:pt>
                <c:pt idx="638">
                  <c:v>4.2350000000000003</c:v>
                </c:pt>
                <c:pt idx="639">
                  <c:v>4.1575000000000006</c:v>
                </c:pt>
                <c:pt idx="640">
                  <c:v>4.1924999999999999</c:v>
                </c:pt>
                <c:pt idx="641">
                  <c:v>4.2225000000000001</c:v>
                </c:pt>
                <c:pt idx="642">
                  <c:v>4.2225000000000001</c:v>
                </c:pt>
                <c:pt idx="643">
                  <c:v>4.2225000000000001</c:v>
                </c:pt>
                <c:pt idx="644">
                  <c:v>4.1959999999999997</c:v>
                </c:pt>
                <c:pt idx="645">
                  <c:v>4.28</c:v>
                </c:pt>
                <c:pt idx="646">
                  <c:v>4.21</c:v>
                </c:pt>
                <c:pt idx="647">
                  <c:v>4.2750000000000004</c:v>
                </c:pt>
                <c:pt idx="648">
                  <c:v>4.3825000000000003</c:v>
                </c:pt>
                <c:pt idx="649">
                  <c:v>4.3825000000000003</c:v>
                </c:pt>
                <c:pt idx="650">
                  <c:v>4.3825000000000003</c:v>
                </c:pt>
                <c:pt idx="651">
                  <c:v>4.4124999999999996</c:v>
                </c:pt>
                <c:pt idx="652">
                  <c:v>4.4565000000000001</c:v>
                </c:pt>
                <c:pt idx="653">
                  <c:v>4.6124999999999998</c:v>
                </c:pt>
                <c:pt idx="654">
                  <c:v>4.7466699999999999</c:v>
                </c:pt>
                <c:pt idx="655">
                  <c:v>4.6500000000000004</c:v>
                </c:pt>
                <c:pt idx="656">
                  <c:v>4.6500000000000004</c:v>
                </c:pt>
                <c:pt idx="657">
                  <c:v>4.6500000000000004</c:v>
                </c:pt>
                <c:pt idx="658">
                  <c:v>4.7850000000000001</c:v>
                </c:pt>
                <c:pt idx="659">
                  <c:v>4.7183299999999999</c:v>
                </c:pt>
                <c:pt idx="660">
                  <c:v>4.6684999999999999</c:v>
                </c:pt>
                <c:pt idx="661">
                  <c:v>4.55</c:v>
                </c:pt>
                <c:pt idx="662">
                  <c:v>4.4806699999999999</c:v>
                </c:pt>
                <c:pt idx="663">
                  <c:v>4.4806699999999999</c:v>
                </c:pt>
                <c:pt idx="664">
                  <c:v>4.4806699999999999</c:v>
                </c:pt>
                <c:pt idx="665">
                  <c:v>4.3983299999999996</c:v>
                </c:pt>
                <c:pt idx="666">
                  <c:v>4.2149999999999999</c:v>
                </c:pt>
                <c:pt idx="667">
                  <c:v>4.1894999999999998</c:v>
                </c:pt>
                <c:pt idx="668">
                  <c:v>4.0949999999999998</c:v>
                </c:pt>
                <c:pt idx="669">
                  <c:v>4.2300000000000004</c:v>
                </c:pt>
                <c:pt idx="670">
                  <c:v>4.2300000000000004</c:v>
                </c:pt>
                <c:pt idx="671">
                  <c:v>4.2300000000000004</c:v>
                </c:pt>
                <c:pt idx="672">
                  <c:v>4.2424999999999997</c:v>
                </c:pt>
                <c:pt idx="673">
                  <c:v>4.2149999999999999</c:v>
                </c:pt>
                <c:pt idx="674">
                  <c:v>4.1669999999999998</c:v>
                </c:pt>
                <c:pt idx="675">
                  <c:v>4.0274999999999999</c:v>
                </c:pt>
                <c:pt idx="676">
                  <c:v>4.0541700000000001</c:v>
                </c:pt>
                <c:pt idx="677">
                  <c:v>4.0541700000000001</c:v>
                </c:pt>
                <c:pt idx="678">
                  <c:v>4.0541700000000001</c:v>
                </c:pt>
                <c:pt idx="679">
                  <c:v>4.085</c:v>
                </c:pt>
                <c:pt idx="680">
                  <c:v>4.0774999999999997</c:v>
                </c:pt>
                <c:pt idx="681">
                  <c:v>4.0816699999999999</c:v>
                </c:pt>
                <c:pt idx="682">
                  <c:v>4.3250000000000002</c:v>
                </c:pt>
                <c:pt idx="683">
                  <c:v>4.2300000000000004</c:v>
                </c:pt>
                <c:pt idx="684">
                  <c:v>4.2300000000000004</c:v>
                </c:pt>
                <c:pt idx="685">
                  <c:v>4.2300000000000004</c:v>
                </c:pt>
                <c:pt idx="686">
                  <c:v>4.0579999999999998</c:v>
                </c:pt>
                <c:pt idx="687">
                  <c:v>4.0774999999999997</c:v>
                </c:pt>
                <c:pt idx="688">
                  <c:v>4.2025000000000006</c:v>
                </c:pt>
                <c:pt idx="689">
                  <c:v>4.2533300000000001</c:v>
                </c:pt>
                <c:pt idx="690">
                  <c:v>4.2887500000000003</c:v>
                </c:pt>
                <c:pt idx="691">
                  <c:v>4.2887500000000003</c:v>
                </c:pt>
                <c:pt idx="692">
                  <c:v>4.2887500000000003</c:v>
                </c:pt>
                <c:pt idx="693">
                  <c:v>4.28</c:v>
                </c:pt>
                <c:pt idx="694">
                  <c:v>4.1866700000000003</c:v>
                </c:pt>
                <c:pt idx="695">
                  <c:v>4.3769999999999998</c:v>
                </c:pt>
                <c:pt idx="696">
                  <c:v>4.3816699999999997</c:v>
                </c:pt>
                <c:pt idx="697">
                  <c:v>4.3416700000000006</c:v>
                </c:pt>
                <c:pt idx="698">
                  <c:v>4.3416700000000006</c:v>
                </c:pt>
                <c:pt idx="699">
                  <c:v>4.3416700000000006</c:v>
                </c:pt>
                <c:pt idx="700">
                  <c:v>4.3449999999999998</c:v>
                </c:pt>
                <c:pt idx="701">
                  <c:v>4.2850000000000001</c:v>
                </c:pt>
                <c:pt idx="702">
                  <c:v>4.2387500000000005</c:v>
                </c:pt>
                <c:pt idx="703">
                  <c:v>4.2525000000000004</c:v>
                </c:pt>
                <c:pt idx="704">
                  <c:v>4.1349999999999998</c:v>
                </c:pt>
                <c:pt idx="705">
                  <c:v>4.1349999999999998</c:v>
                </c:pt>
                <c:pt idx="706">
                  <c:v>4.1349999999999998</c:v>
                </c:pt>
                <c:pt idx="707">
                  <c:v>4.0962499999999995</c:v>
                </c:pt>
                <c:pt idx="708">
                  <c:v>4.1399999999999997</c:v>
                </c:pt>
                <c:pt idx="709">
                  <c:v>4.1154200000000003</c:v>
                </c:pt>
                <c:pt idx="710">
                  <c:v>4.1025</c:v>
                </c:pt>
                <c:pt idx="711">
                  <c:v>4.1213300000000004</c:v>
                </c:pt>
                <c:pt idx="712">
                  <c:v>4.1213300000000004</c:v>
                </c:pt>
                <c:pt idx="713">
                  <c:v>4.1213300000000004</c:v>
                </c:pt>
                <c:pt idx="714">
                  <c:v>4.2025000000000006</c:v>
                </c:pt>
                <c:pt idx="715">
                  <c:v>4.14283</c:v>
                </c:pt>
                <c:pt idx="716">
                  <c:v>4.0350000000000001</c:v>
                </c:pt>
                <c:pt idx="717">
                  <c:v>3.96</c:v>
                </c:pt>
                <c:pt idx="718">
                  <c:v>4.0066699999999997</c:v>
                </c:pt>
                <c:pt idx="719">
                  <c:v>4.0066699999999997</c:v>
                </c:pt>
                <c:pt idx="720">
                  <c:v>4.0066699999999997</c:v>
                </c:pt>
                <c:pt idx="721">
                  <c:v>4.0091700000000001</c:v>
                </c:pt>
                <c:pt idx="722">
                  <c:v>3.9875000000000003</c:v>
                </c:pt>
                <c:pt idx="723">
                  <c:v>3.9875000000000003</c:v>
                </c:pt>
                <c:pt idx="724">
                  <c:v>3.9424999999999999</c:v>
                </c:pt>
                <c:pt idx="725">
                  <c:v>3.8479999999999999</c:v>
                </c:pt>
                <c:pt idx="726">
                  <c:v>3.8479999999999999</c:v>
                </c:pt>
                <c:pt idx="727">
                  <c:v>3.8479999999999999</c:v>
                </c:pt>
                <c:pt idx="728">
                  <c:v>3.7907500000000001</c:v>
                </c:pt>
                <c:pt idx="729">
                  <c:v>3.7712499999999998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1AF-4C1E-8271-579014290F10}"/>
            </c:ext>
          </c:extLst>
        </c:ser>
        <c:ser>
          <c:idx val="1"/>
          <c:order val="1"/>
          <c:tx>
            <c:v>MS CS Paper</c:v>
          </c:tx>
          <c:spPr>
            <a:ln w="127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Feuil1!$A$7:$A$736</c:f>
              <c:numCache>
                <c:formatCode>m/d/yyyy</c:formatCode>
                <c:ptCount val="730"/>
                <c:pt idx="0">
                  <c:v>36892</c:v>
                </c:pt>
                <c:pt idx="1">
                  <c:v>36893</c:v>
                </c:pt>
                <c:pt idx="2">
                  <c:v>36894</c:v>
                </c:pt>
                <c:pt idx="3">
                  <c:v>36895</c:v>
                </c:pt>
                <c:pt idx="4">
                  <c:v>36896</c:v>
                </c:pt>
                <c:pt idx="5">
                  <c:v>36897</c:v>
                </c:pt>
                <c:pt idx="6">
                  <c:v>36898</c:v>
                </c:pt>
                <c:pt idx="7">
                  <c:v>36899</c:v>
                </c:pt>
                <c:pt idx="8">
                  <c:v>36900</c:v>
                </c:pt>
                <c:pt idx="9">
                  <c:v>36901</c:v>
                </c:pt>
                <c:pt idx="10">
                  <c:v>36902</c:v>
                </c:pt>
                <c:pt idx="11">
                  <c:v>36903</c:v>
                </c:pt>
                <c:pt idx="12">
                  <c:v>36904</c:v>
                </c:pt>
                <c:pt idx="13">
                  <c:v>36905</c:v>
                </c:pt>
                <c:pt idx="14">
                  <c:v>36906</c:v>
                </c:pt>
                <c:pt idx="15">
                  <c:v>36907</c:v>
                </c:pt>
                <c:pt idx="16">
                  <c:v>36908</c:v>
                </c:pt>
                <c:pt idx="17">
                  <c:v>36909</c:v>
                </c:pt>
                <c:pt idx="18">
                  <c:v>36910</c:v>
                </c:pt>
                <c:pt idx="19">
                  <c:v>36911</c:v>
                </c:pt>
                <c:pt idx="20">
                  <c:v>36912</c:v>
                </c:pt>
                <c:pt idx="21">
                  <c:v>36913</c:v>
                </c:pt>
                <c:pt idx="22">
                  <c:v>36914</c:v>
                </c:pt>
                <c:pt idx="23">
                  <c:v>36915</c:v>
                </c:pt>
                <c:pt idx="24">
                  <c:v>36916</c:v>
                </c:pt>
                <c:pt idx="25">
                  <c:v>36917</c:v>
                </c:pt>
                <c:pt idx="26">
                  <c:v>36918</c:v>
                </c:pt>
                <c:pt idx="27">
                  <c:v>36919</c:v>
                </c:pt>
                <c:pt idx="28">
                  <c:v>36920</c:v>
                </c:pt>
                <c:pt idx="29">
                  <c:v>36921</c:v>
                </c:pt>
                <c:pt idx="30">
                  <c:v>36922</c:v>
                </c:pt>
                <c:pt idx="31">
                  <c:v>36923</c:v>
                </c:pt>
                <c:pt idx="32">
                  <c:v>36924</c:v>
                </c:pt>
                <c:pt idx="33">
                  <c:v>36925</c:v>
                </c:pt>
                <c:pt idx="34">
                  <c:v>36926</c:v>
                </c:pt>
                <c:pt idx="35">
                  <c:v>36927</c:v>
                </c:pt>
                <c:pt idx="36">
                  <c:v>36928</c:v>
                </c:pt>
                <c:pt idx="37">
                  <c:v>36929</c:v>
                </c:pt>
                <c:pt idx="38">
                  <c:v>36930</c:v>
                </c:pt>
                <c:pt idx="39">
                  <c:v>36931</c:v>
                </c:pt>
                <c:pt idx="40">
                  <c:v>36932</c:v>
                </c:pt>
                <c:pt idx="41">
                  <c:v>36933</c:v>
                </c:pt>
                <c:pt idx="42">
                  <c:v>36934</c:v>
                </c:pt>
                <c:pt idx="43">
                  <c:v>36935</c:v>
                </c:pt>
                <c:pt idx="44">
                  <c:v>36936</c:v>
                </c:pt>
                <c:pt idx="45">
                  <c:v>36937</c:v>
                </c:pt>
                <c:pt idx="46">
                  <c:v>36938</c:v>
                </c:pt>
                <c:pt idx="47">
                  <c:v>36939</c:v>
                </c:pt>
                <c:pt idx="48">
                  <c:v>36940</c:v>
                </c:pt>
                <c:pt idx="49">
                  <c:v>36941</c:v>
                </c:pt>
                <c:pt idx="50">
                  <c:v>36942</c:v>
                </c:pt>
                <c:pt idx="51">
                  <c:v>36943</c:v>
                </c:pt>
                <c:pt idx="52">
                  <c:v>36944</c:v>
                </c:pt>
                <c:pt idx="53">
                  <c:v>36945</c:v>
                </c:pt>
                <c:pt idx="54">
                  <c:v>36946</c:v>
                </c:pt>
                <c:pt idx="55">
                  <c:v>36947</c:v>
                </c:pt>
                <c:pt idx="56">
                  <c:v>36948</c:v>
                </c:pt>
                <c:pt idx="57">
                  <c:v>36949</c:v>
                </c:pt>
                <c:pt idx="58">
                  <c:v>36950</c:v>
                </c:pt>
                <c:pt idx="59">
                  <c:v>36951</c:v>
                </c:pt>
                <c:pt idx="60">
                  <c:v>36952</c:v>
                </c:pt>
                <c:pt idx="61">
                  <c:v>36953</c:v>
                </c:pt>
                <c:pt idx="62">
                  <c:v>36954</c:v>
                </c:pt>
                <c:pt idx="63">
                  <c:v>36955</c:v>
                </c:pt>
                <c:pt idx="64">
                  <c:v>36956</c:v>
                </c:pt>
                <c:pt idx="65">
                  <c:v>36957</c:v>
                </c:pt>
                <c:pt idx="66">
                  <c:v>36958</c:v>
                </c:pt>
                <c:pt idx="67">
                  <c:v>36959</c:v>
                </c:pt>
                <c:pt idx="68">
                  <c:v>36960</c:v>
                </c:pt>
                <c:pt idx="69">
                  <c:v>36961</c:v>
                </c:pt>
                <c:pt idx="70">
                  <c:v>36962</c:v>
                </c:pt>
                <c:pt idx="71">
                  <c:v>36963</c:v>
                </c:pt>
                <c:pt idx="72">
                  <c:v>36964</c:v>
                </c:pt>
                <c:pt idx="73">
                  <c:v>36965</c:v>
                </c:pt>
                <c:pt idx="74">
                  <c:v>36966</c:v>
                </c:pt>
                <c:pt idx="75">
                  <c:v>36967</c:v>
                </c:pt>
                <c:pt idx="76">
                  <c:v>36968</c:v>
                </c:pt>
                <c:pt idx="77">
                  <c:v>36969</c:v>
                </c:pt>
                <c:pt idx="78">
                  <c:v>36970</c:v>
                </c:pt>
                <c:pt idx="79">
                  <c:v>36971</c:v>
                </c:pt>
                <c:pt idx="80">
                  <c:v>36972</c:v>
                </c:pt>
                <c:pt idx="81">
                  <c:v>36973</c:v>
                </c:pt>
                <c:pt idx="82">
                  <c:v>36974</c:v>
                </c:pt>
                <c:pt idx="83">
                  <c:v>36975</c:v>
                </c:pt>
                <c:pt idx="84">
                  <c:v>36976</c:v>
                </c:pt>
                <c:pt idx="85">
                  <c:v>36977</c:v>
                </c:pt>
                <c:pt idx="86">
                  <c:v>36978</c:v>
                </c:pt>
                <c:pt idx="87">
                  <c:v>36979</c:v>
                </c:pt>
                <c:pt idx="88">
                  <c:v>36980</c:v>
                </c:pt>
                <c:pt idx="89">
                  <c:v>36981</c:v>
                </c:pt>
                <c:pt idx="90">
                  <c:v>36982</c:v>
                </c:pt>
                <c:pt idx="91">
                  <c:v>36983</c:v>
                </c:pt>
                <c:pt idx="92">
                  <c:v>36984</c:v>
                </c:pt>
                <c:pt idx="93">
                  <c:v>36985</c:v>
                </c:pt>
                <c:pt idx="94">
                  <c:v>36986</c:v>
                </c:pt>
                <c:pt idx="95">
                  <c:v>36987</c:v>
                </c:pt>
                <c:pt idx="96">
                  <c:v>36988</c:v>
                </c:pt>
                <c:pt idx="97">
                  <c:v>36989</c:v>
                </c:pt>
                <c:pt idx="98">
                  <c:v>36990</c:v>
                </c:pt>
                <c:pt idx="99">
                  <c:v>36991</c:v>
                </c:pt>
                <c:pt idx="100">
                  <c:v>36992</c:v>
                </c:pt>
                <c:pt idx="101">
                  <c:v>36993</c:v>
                </c:pt>
                <c:pt idx="102">
                  <c:v>36994</c:v>
                </c:pt>
                <c:pt idx="103">
                  <c:v>36995</c:v>
                </c:pt>
                <c:pt idx="104">
                  <c:v>36996</c:v>
                </c:pt>
                <c:pt idx="105">
                  <c:v>36997</c:v>
                </c:pt>
                <c:pt idx="106">
                  <c:v>36998</c:v>
                </c:pt>
                <c:pt idx="107">
                  <c:v>36999</c:v>
                </c:pt>
                <c:pt idx="108">
                  <c:v>37000</c:v>
                </c:pt>
                <c:pt idx="109">
                  <c:v>37001</c:v>
                </c:pt>
                <c:pt idx="110">
                  <c:v>37002</c:v>
                </c:pt>
                <c:pt idx="111">
                  <c:v>37003</c:v>
                </c:pt>
                <c:pt idx="112">
                  <c:v>37004</c:v>
                </c:pt>
                <c:pt idx="113">
                  <c:v>37005</c:v>
                </c:pt>
                <c:pt idx="114">
                  <c:v>37006</c:v>
                </c:pt>
                <c:pt idx="115">
                  <c:v>37007</c:v>
                </c:pt>
                <c:pt idx="116">
                  <c:v>37008</c:v>
                </c:pt>
                <c:pt idx="117">
                  <c:v>37009</c:v>
                </c:pt>
                <c:pt idx="118">
                  <c:v>37010</c:v>
                </c:pt>
                <c:pt idx="119">
                  <c:v>37011</c:v>
                </c:pt>
                <c:pt idx="120">
                  <c:v>37012</c:v>
                </c:pt>
                <c:pt idx="121">
                  <c:v>37013</c:v>
                </c:pt>
                <c:pt idx="122">
                  <c:v>37014</c:v>
                </c:pt>
                <c:pt idx="123">
                  <c:v>37015</c:v>
                </c:pt>
                <c:pt idx="124">
                  <c:v>37016</c:v>
                </c:pt>
                <c:pt idx="125">
                  <c:v>37017</c:v>
                </c:pt>
                <c:pt idx="126">
                  <c:v>37018</c:v>
                </c:pt>
                <c:pt idx="127">
                  <c:v>37019</c:v>
                </c:pt>
                <c:pt idx="128">
                  <c:v>37020</c:v>
                </c:pt>
                <c:pt idx="129">
                  <c:v>37021</c:v>
                </c:pt>
                <c:pt idx="130">
                  <c:v>37022</c:v>
                </c:pt>
                <c:pt idx="131">
                  <c:v>37023</c:v>
                </c:pt>
                <c:pt idx="132">
                  <c:v>37024</c:v>
                </c:pt>
                <c:pt idx="133">
                  <c:v>37025</c:v>
                </c:pt>
                <c:pt idx="134">
                  <c:v>37026</c:v>
                </c:pt>
                <c:pt idx="135">
                  <c:v>37027</c:v>
                </c:pt>
                <c:pt idx="136">
                  <c:v>37028</c:v>
                </c:pt>
                <c:pt idx="137">
                  <c:v>37029</c:v>
                </c:pt>
                <c:pt idx="138">
                  <c:v>37030</c:v>
                </c:pt>
                <c:pt idx="139">
                  <c:v>37031</c:v>
                </c:pt>
                <c:pt idx="140">
                  <c:v>37032</c:v>
                </c:pt>
                <c:pt idx="141">
                  <c:v>37033</c:v>
                </c:pt>
                <c:pt idx="142">
                  <c:v>37034</c:v>
                </c:pt>
                <c:pt idx="143">
                  <c:v>37035</c:v>
                </c:pt>
                <c:pt idx="144">
                  <c:v>37036</c:v>
                </c:pt>
                <c:pt idx="145">
                  <c:v>37037</c:v>
                </c:pt>
                <c:pt idx="146">
                  <c:v>37038</c:v>
                </c:pt>
                <c:pt idx="147">
                  <c:v>37039</c:v>
                </c:pt>
                <c:pt idx="148">
                  <c:v>37040</c:v>
                </c:pt>
                <c:pt idx="149">
                  <c:v>37041</c:v>
                </c:pt>
                <c:pt idx="150">
                  <c:v>37042</c:v>
                </c:pt>
                <c:pt idx="151">
                  <c:v>37043</c:v>
                </c:pt>
                <c:pt idx="152">
                  <c:v>37044</c:v>
                </c:pt>
                <c:pt idx="153">
                  <c:v>37045</c:v>
                </c:pt>
                <c:pt idx="154">
                  <c:v>37046</c:v>
                </c:pt>
                <c:pt idx="155">
                  <c:v>37047</c:v>
                </c:pt>
                <c:pt idx="156">
                  <c:v>37048</c:v>
                </c:pt>
                <c:pt idx="157">
                  <c:v>37049</c:v>
                </c:pt>
                <c:pt idx="158">
                  <c:v>37050</c:v>
                </c:pt>
                <c:pt idx="159">
                  <c:v>37051</c:v>
                </c:pt>
                <c:pt idx="160">
                  <c:v>37052</c:v>
                </c:pt>
                <c:pt idx="161">
                  <c:v>37053</c:v>
                </c:pt>
                <c:pt idx="162">
                  <c:v>37054</c:v>
                </c:pt>
                <c:pt idx="163">
                  <c:v>37055</c:v>
                </c:pt>
                <c:pt idx="164">
                  <c:v>37056</c:v>
                </c:pt>
                <c:pt idx="165">
                  <c:v>37057</c:v>
                </c:pt>
                <c:pt idx="166">
                  <c:v>37058</c:v>
                </c:pt>
                <c:pt idx="167">
                  <c:v>37059</c:v>
                </c:pt>
                <c:pt idx="168">
                  <c:v>37060</c:v>
                </c:pt>
                <c:pt idx="169">
                  <c:v>37061</c:v>
                </c:pt>
                <c:pt idx="170">
                  <c:v>37062</c:v>
                </c:pt>
                <c:pt idx="171">
                  <c:v>37063</c:v>
                </c:pt>
                <c:pt idx="172">
                  <c:v>37064</c:v>
                </c:pt>
                <c:pt idx="173">
                  <c:v>37065</c:v>
                </c:pt>
                <c:pt idx="174">
                  <c:v>37066</c:v>
                </c:pt>
                <c:pt idx="175">
                  <c:v>37067</c:v>
                </c:pt>
                <c:pt idx="176">
                  <c:v>37068</c:v>
                </c:pt>
                <c:pt idx="177">
                  <c:v>37069</c:v>
                </c:pt>
                <c:pt idx="178">
                  <c:v>37070</c:v>
                </c:pt>
                <c:pt idx="179">
                  <c:v>37071</c:v>
                </c:pt>
                <c:pt idx="180">
                  <c:v>37072</c:v>
                </c:pt>
                <c:pt idx="181">
                  <c:v>37073</c:v>
                </c:pt>
                <c:pt idx="182">
                  <c:v>37074</c:v>
                </c:pt>
                <c:pt idx="183">
                  <c:v>37075</c:v>
                </c:pt>
                <c:pt idx="184">
                  <c:v>37076</c:v>
                </c:pt>
                <c:pt idx="185">
                  <c:v>37077</c:v>
                </c:pt>
                <c:pt idx="186">
                  <c:v>37078</c:v>
                </c:pt>
                <c:pt idx="187">
                  <c:v>37079</c:v>
                </c:pt>
                <c:pt idx="188">
                  <c:v>37080</c:v>
                </c:pt>
                <c:pt idx="189">
                  <c:v>37081</c:v>
                </c:pt>
                <c:pt idx="190">
                  <c:v>37082</c:v>
                </c:pt>
                <c:pt idx="191">
                  <c:v>37083</c:v>
                </c:pt>
                <c:pt idx="192">
                  <c:v>37084</c:v>
                </c:pt>
                <c:pt idx="193">
                  <c:v>37085</c:v>
                </c:pt>
                <c:pt idx="194">
                  <c:v>37086</c:v>
                </c:pt>
                <c:pt idx="195">
                  <c:v>37087</c:v>
                </c:pt>
                <c:pt idx="196">
                  <c:v>37088</c:v>
                </c:pt>
                <c:pt idx="197">
                  <c:v>37089</c:v>
                </c:pt>
                <c:pt idx="198">
                  <c:v>37090</c:v>
                </c:pt>
                <c:pt idx="199">
                  <c:v>37091</c:v>
                </c:pt>
                <c:pt idx="200">
                  <c:v>37092</c:v>
                </c:pt>
                <c:pt idx="201">
                  <c:v>37093</c:v>
                </c:pt>
                <c:pt idx="202">
                  <c:v>37094</c:v>
                </c:pt>
                <c:pt idx="203">
                  <c:v>37095</c:v>
                </c:pt>
                <c:pt idx="204">
                  <c:v>37096</c:v>
                </c:pt>
                <c:pt idx="205">
                  <c:v>37097</c:v>
                </c:pt>
                <c:pt idx="206">
                  <c:v>37098</c:v>
                </c:pt>
                <c:pt idx="207">
                  <c:v>37099</c:v>
                </c:pt>
                <c:pt idx="208">
                  <c:v>37100</c:v>
                </c:pt>
                <c:pt idx="209">
                  <c:v>37101</c:v>
                </c:pt>
                <c:pt idx="210">
                  <c:v>37102</c:v>
                </c:pt>
                <c:pt idx="211">
                  <c:v>37103</c:v>
                </c:pt>
                <c:pt idx="212">
                  <c:v>37104</c:v>
                </c:pt>
                <c:pt idx="213">
                  <c:v>37105</c:v>
                </c:pt>
                <c:pt idx="214">
                  <c:v>37106</c:v>
                </c:pt>
                <c:pt idx="215">
                  <c:v>37107</c:v>
                </c:pt>
                <c:pt idx="216">
                  <c:v>37108</c:v>
                </c:pt>
                <c:pt idx="217">
                  <c:v>37109</c:v>
                </c:pt>
                <c:pt idx="218">
                  <c:v>37110</c:v>
                </c:pt>
                <c:pt idx="219">
                  <c:v>37111</c:v>
                </c:pt>
                <c:pt idx="220">
                  <c:v>37112</c:v>
                </c:pt>
                <c:pt idx="221">
                  <c:v>37113</c:v>
                </c:pt>
                <c:pt idx="222">
                  <c:v>37114</c:v>
                </c:pt>
                <c:pt idx="223">
                  <c:v>37115</c:v>
                </c:pt>
                <c:pt idx="224">
                  <c:v>37116</c:v>
                </c:pt>
                <c:pt idx="225">
                  <c:v>37117</c:v>
                </c:pt>
                <c:pt idx="226">
                  <c:v>37118</c:v>
                </c:pt>
                <c:pt idx="227">
                  <c:v>37119</c:v>
                </c:pt>
                <c:pt idx="228">
                  <c:v>37120</c:v>
                </c:pt>
                <c:pt idx="229">
                  <c:v>37121</c:v>
                </c:pt>
                <c:pt idx="230">
                  <c:v>37122</c:v>
                </c:pt>
                <c:pt idx="231">
                  <c:v>37123</c:v>
                </c:pt>
                <c:pt idx="232">
                  <c:v>37124</c:v>
                </c:pt>
                <c:pt idx="233">
                  <c:v>37125</c:v>
                </c:pt>
                <c:pt idx="234">
                  <c:v>37126</c:v>
                </c:pt>
                <c:pt idx="235">
                  <c:v>37127</c:v>
                </c:pt>
                <c:pt idx="236">
                  <c:v>37128</c:v>
                </c:pt>
                <c:pt idx="237">
                  <c:v>37129</c:v>
                </c:pt>
                <c:pt idx="238">
                  <c:v>37130</c:v>
                </c:pt>
                <c:pt idx="239">
                  <c:v>37131</c:v>
                </c:pt>
                <c:pt idx="240">
                  <c:v>37132</c:v>
                </c:pt>
                <c:pt idx="241">
                  <c:v>37133</c:v>
                </c:pt>
                <c:pt idx="242">
                  <c:v>37134</c:v>
                </c:pt>
                <c:pt idx="243">
                  <c:v>37135</c:v>
                </c:pt>
                <c:pt idx="244">
                  <c:v>37136</c:v>
                </c:pt>
                <c:pt idx="245">
                  <c:v>37137</c:v>
                </c:pt>
                <c:pt idx="246">
                  <c:v>37138</c:v>
                </c:pt>
                <c:pt idx="247">
                  <c:v>37139</c:v>
                </c:pt>
                <c:pt idx="248">
                  <c:v>37140</c:v>
                </c:pt>
                <c:pt idx="249">
                  <c:v>37141</c:v>
                </c:pt>
                <c:pt idx="250">
                  <c:v>37142</c:v>
                </c:pt>
                <c:pt idx="251">
                  <c:v>37143</c:v>
                </c:pt>
                <c:pt idx="252">
                  <c:v>37144</c:v>
                </c:pt>
                <c:pt idx="253">
                  <c:v>37145</c:v>
                </c:pt>
                <c:pt idx="254">
                  <c:v>37146</c:v>
                </c:pt>
                <c:pt idx="255">
                  <c:v>37147</c:v>
                </c:pt>
                <c:pt idx="256">
                  <c:v>37148</c:v>
                </c:pt>
                <c:pt idx="257">
                  <c:v>37149</c:v>
                </c:pt>
                <c:pt idx="258">
                  <c:v>37150</c:v>
                </c:pt>
                <c:pt idx="259">
                  <c:v>37151</c:v>
                </c:pt>
                <c:pt idx="260">
                  <c:v>37152</c:v>
                </c:pt>
                <c:pt idx="261">
                  <c:v>37153</c:v>
                </c:pt>
                <c:pt idx="262">
                  <c:v>37154</c:v>
                </c:pt>
                <c:pt idx="263">
                  <c:v>37155</c:v>
                </c:pt>
                <c:pt idx="264">
                  <c:v>37156</c:v>
                </c:pt>
                <c:pt idx="265">
                  <c:v>37157</c:v>
                </c:pt>
                <c:pt idx="266">
                  <c:v>37158</c:v>
                </c:pt>
                <c:pt idx="267">
                  <c:v>37159</c:v>
                </c:pt>
                <c:pt idx="268">
                  <c:v>37160</c:v>
                </c:pt>
                <c:pt idx="269">
                  <c:v>37161</c:v>
                </c:pt>
                <c:pt idx="270">
                  <c:v>37162</c:v>
                </c:pt>
                <c:pt idx="271">
                  <c:v>37163</c:v>
                </c:pt>
                <c:pt idx="272">
                  <c:v>37164</c:v>
                </c:pt>
                <c:pt idx="273">
                  <c:v>37165</c:v>
                </c:pt>
                <c:pt idx="274">
                  <c:v>37166</c:v>
                </c:pt>
                <c:pt idx="275">
                  <c:v>37167</c:v>
                </c:pt>
                <c:pt idx="276">
                  <c:v>37168</c:v>
                </c:pt>
                <c:pt idx="277">
                  <c:v>37169</c:v>
                </c:pt>
                <c:pt idx="278">
                  <c:v>37170</c:v>
                </c:pt>
                <c:pt idx="279">
                  <c:v>37171</c:v>
                </c:pt>
                <c:pt idx="280">
                  <c:v>37172</c:v>
                </c:pt>
                <c:pt idx="281">
                  <c:v>37173</c:v>
                </c:pt>
                <c:pt idx="282">
                  <c:v>37174</c:v>
                </c:pt>
                <c:pt idx="283">
                  <c:v>37175</c:v>
                </c:pt>
                <c:pt idx="284">
                  <c:v>37176</c:v>
                </c:pt>
                <c:pt idx="285">
                  <c:v>37177</c:v>
                </c:pt>
                <c:pt idx="286">
                  <c:v>37178</c:v>
                </c:pt>
                <c:pt idx="287">
                  <c:v>37179</c:v>
                </c:pt>
                <c:pt idx="288">
                  <c:v>37180</c:v>
                </c:pt>
                <c:pt idx="289">
                  <c:v>37181</c:v>
                </c:pt>
                <c:pt idx="290">
                  <c:v>37182</c:v>
                </c:pt>
                <c:pt idx="291">
                  <c:v>37183</c:v>
                </c:pt>
                <c:pt idx="292">
                  <c:v>37184</c:v>
                </c:pt>
                <c:pt idx="293">
                  <c:v>37185</c:v>
                </c:pt>
                <c:pt idx="294">
                  <c:v>37186</c:v>
                </c:pt>
                <c:pt idx="295">
                  <c:v>37187</c:v>
                </c:pt>
                <c:pt idx="296">
                  <c:v>37188</c:v>
                </c:pt>
                <c:pt idx="297">
                  <c:v>37189</c:v>
                </c:pt>
                <c:pt idx="298">
                  <c:v>37190</c:v>
                </c:pt>
                <c:pt idx="299">
                  <c:v>37191</c:v>
                </c:pt>
                <c:pt idx="300">
                  <c:v>37192</c:v>
                </c:pt>
                <c:pt idx="301">
                  <c:v>37193</c:v>
                </c:pt>
                <c:pt idx="302">
                  <c:v>37194</c:v>
                </c:pt>
                <c:pt idx="303">
                  <c:v>37195</c:v>
                </c:pt>
                <c:pt idx="304">
                  <c:v>37196</c:v>
                </c:pt>
                <c:pt idx="305">
                  <c:v>37197</c:v>
                </c:pt>
                <c:pt idx="306">
                  <c:v>37198</c:v>
                </c:pt>
                <c:pt idx="307">
                  <c:v>37199</c:v>
                </c:pt>
                <c:pt idx="308">
                  <c:v>37200</c:v>
                </c:pt>
                <c:pt idx="309">
                  <c:v>37201</c:v>
                </c:pt>
                <c:pt idx="310">
                  <c:v>37202</c:v>
                </c:pt>
                <c:pt idx="311">
                  <c:v>37203</c:v>
                </c:pt>
                <c:pt idx="312">
                  <c:v>37204</c:v>
                </c:pt>
                <c:pt idx="313">
                  <c:v>37205</c:v>
                </c:pt>
                <c:pt idx="314">
                  <c:v>37206</c:v>
                </c:pt>
                <c:pt idx="315">
                  <c:v>37207</c:v>
                </c:pt>
                <c:pt idx="316">
                  <c:v>37208</c:v>
                </c:pt>
                <c:pt idx="317">
                  <c:v>37209</c:v>
                </c:pt>
                <c:pt idx="318">
                  <c:v>37210</c:v>
                </c:pt>
                <c:pt idx="319">
                  <c:v>37211</c:v>
                </c:pt>
                <c:pt idx="320">
                  <c:v>37212</c:v>
                </c:pt>
                <c:pt idx="321">
                  <c:v>37213</c:v>
                </c:pt>
                <c:pt idx="322">
                  <c:v>37214</c:v>
                </c:pt>
                <c:pt idx="323">
                  <c:v>37215</c:v>
                </c:pt>
                <c:pt idx="324">
                  <c:v>37216</c:v>
                </c:pt>
                <c:pt idx="325">
                  <c:v>37217</c:v>
                </c:pt>
                <c:pt idx="326">
                  <c:v>37218</c:v>
                </c:pt>
                <c:pt idx="327">
                  <c:v>37219</c:v>
                </c:pt>
                <c:pt idx="328">
                  <c:v>37220</c:v>
                </c:pt>
                <c:pt idx="329">
                  <c:v>37221</c:v>
                </c:pt>
                <c:pt idx="330">
                  <c:v>37222</c:v>
                </c:pt>
                <c:pt idx="331">
                  <c:v>37223</c:v>
                </c:pt>
                <c:pt idx="332">
                  <c:v>37224</c:v>
                </c:pt>
                <c:pt idx="333">
                  <c:v>37225</c:v>
                </c:pt>
                <c:pt idx="334">
                  <c:v>37226</c:v>
                </c:pt>
                <c:pt idx="335">
                  <c:v>37227</c:v>
                </c:pt>
                <c:pt idx="336">
                  <c:v>37228</c:v>
                </c:pt>
                <c:pt idx="337">
                  <c:v>37229</c:v>
                </c:pt>
                <c:pt idx="338">
                  <c:v>37230</c:v>
                </c:pt>
                <c:pt idx="339">
                  <c:v>37231</c:v>
                </c:pt>
                <c:pt idx="340">
                  <c:v>37232</c:v>
                </c:pt>
                <c:pt idx="341">
                  <c:v>37233</c:v>
                </c:pt>
                <c:pt idx="342">
                  <c:v>37234</c:v>
                </c:pt>
                <c:pt idx="343">
                  <c:v>37235</c:v>
                </c:pt>
                <c:pt idx="344">
                  <c:v>37236</c:v>
                </c:pt>
                <c:pt idx="345">
                  <c:v>37237</c:v>
                </c:pt>
                <c:pt idx="346">
                  <c:v>37238</c:v>
                </c:pt>
                <c:pt idx="347">
                  <c:v>37239</c:v>
                </c:pt>
                <c:pt idx="348">
                  <c:v>37240</c:v>
                </c:pt>
                <c:pt idx="349">
                  <c:v>37241</c:v>
                </c:pt>
                <c:pt idx="350">
                  <c:v>37242</c:v>
                </c:pt>
                <c:pt idx="351">
                  <c:v>37243</c:v>
                </c:pt>
                <c:pt idx="352">
                  <c:v>37244</c:v>
                </c:pt>
                <c:pt idx="353">
                  <c:v>37245</c:v>
                </c:pt>
                <c:pt idx="354">
                  <c:v>37246</c:v>
                </c:pt>
                <c:pt idx="355">
                  <c:v>37247</c:v>
                </c:pt>
                <c:pt idx="356">
                  <c:v>37248</c:v>
                </c:pt>
                <c:pt idx="357">
                  <c:v>37249</c:v>
                </c:pt>
                <c:pt idx="358">
                  <c:v>37250</c:v>
                </c:pt>
                <c:pt idx="359">
                  <c:v>37251</c:v>
                </c:pt>
                <c:pt idx="360">
                  <c:v>37252</c:v>
                </c:pt>
                <c:pt idx="361">
                  <c:v>37253</c:v>
                </c:pt>
                <c:pt idx="362">
                  <c:v>37254</c:v>
                </c:pt>
                <c:pt idx="363">
                  <c:v>37255</c:v>
                </c:pt>
                <c:pt idx="364">
                  <c:v>37256</c:v>
                </c:pt>
                <c:pt idx="365">
                  <c:v>37257</c:v>
                </c:pt>
                <c:pt idx="366">
                  <c:v>37258</c:v>
                </c:pt>
                <c:pt idx="367">
                  <c:v>37259</c:v>
                </c:pt>
                <c:pt idx="368">
                  <c:v>37260</c:v>
                </c:pt>
                <c:pt idx="369">
                  <c:v>37261</c:v>
                </c:pt>
                <c:pt idx="370">
                  <c:v>37262</c:v>
                </c:pt>
                <c:pt idx="371">
                  <c:v>37263</c:v>
                </c:pt>
                <c:pt idx="372">
                  <c:v>37264</c:v>
                </c:pt>
                <c:pt idx="373">
                  <c:v>37265</c:v>
                </c:pt>
                <c:pt idx="374">
                  <c:v>37266</c:v>
                </c:pt>
                <c:pt idx="375">
                  <c:v>37267</c:v>
                </c:pt>
                <c:pt idx="376">
                  <c:v>37268</c:v>
                </c:pt>
                <c:pt idx="377">
                  <c:v>37269</c:v>
                </c:pt>
                <c:pt idx="378">
                  <c:v>37270</c:v>
                </c:pt>
                <c:pt idx="379">
                  <c:v>37271</c:v>
                </c:pt>
                <c:pt idx="380">
                  <c:v>37272</c:v>
                </c:pt>
                <c:pt idx="381">
                  <c:v>37273</c:v>
                </c:pt>
                <c:pt idx="382">
                  <c:v>37274</c:v>
                </c:pt>
                <c:pt idx="383">
                  <c:v>37275</c:v>
                </c:pt>
                <c:pt idx="384">
                  <c:v>37276</c:v>
                </c:pt>
                <c:pt idx="385">
                  <c:v>37277</c:v>
                </c:pt>
                <c:pt idx="386">
                  <c:v>37278</c:v>
                </c:pt>
                <c:pt idx="387">
                  <c:v>37279</c:v>
                </c:pt>
                <c:pt idx="388">
                  <c:v>37280</c:v>
                </c:pt>
                <c:pt idx="389">
                  <c:v>37281</c:v>
                </c:pt>
                <c:pt idx="390">
                  <c:v>37282</c:v>
                </c:pt>
                <c:pt idx="391">
                  <c:v>37283</c:v>
                </c:pt>
                <c:pt idx="392">
                  <c:v>37284</c:v>
                </c:pt>
                <c:pt idx="393">
                  <c:v>37285</c:v>
                </c:pt>
                <c:pt idx="394">
                  <c:v>37286</c:v>
                </c:pt>
                <c:pt idx="395">
                  <c:v>37287</c:v>
                </c:pt>
                <c:pt idx="396">
                  <c:v>37288</c:v>
                </c:pt>
                <c:pt idx="397">
                  <c:v>37289</c:v>
                </c:pt>
                <c:pt idx="398">
                  <c:v>37290</c:v>
                </c:pt>
                <c:pt idx="399">
                  <c:v>37291</c:v>
                </c:pt>
                <c:pt idx="400">
                  <c:v>37292</c:v>
                </c:pt>
                <c:pt idx="401">
                  <c:v>37293</c:v>
                </c:pt>
                <c:pt idx="402">
                  <c:v>37294</c:v>
                </c:pt>
                <c:pt idx="403">
                  <c:v>37295</c:v>
                </c:pt>
                <c:pt idx="404">
                  <c:v>37296</c:v>
                </c:pt>
                <c:pt idx="405">
                  <c:v>37297</c:v>
                </c:pt>
                <c:pt idx="406">
                  <c:v>37298</c:v>
                </c:pt>
                <c:pt idx="407">
                  <c:v>37299</c:v>
                </c:pt>
                <c:pt idx="408">
                  <c:v>37300</c:v>
                </c:pt>
                <c:pt idx="409">
                  <c:v>37301</c:v>
                </c:pt>
                <c:pt idx="410">
                  <c:v>37302</c:v>
                </c:pt>
                <c:pt idx="411">
                  <c:v>37303</c:v>
                </c:pt>
                <c:pt idx="412">
                  <c:v>37304</c:v>
                </c:pt>
                <c:pt idx="413">
                  <c:v>37305</c:v>
                </c:pt>
                <c:pt idx="414">
                  <c:v>37306</c:v>
                </c:pt>
                <c:pt idx="415">
                  <c:v>37307</c:v>
                </c:pt>
                <c:pt idx="416">
                  <c:v>37308</c:v>
                </c:pt>
                <c:pt idx="417">
                  <c:v>37309</c:v>
                </c:pt>
                <c:pt idx="418">
                  <c:v>37310</c:v>
                </c:pt>
                <c:pt idx="419">
                  <c:v>37311</c:v>
                </c:pt>
                <c:pt idx="420">
                  <c:v>37312</c:v>
                </c:pt>
                <c:pt idx="421">
                  <c:v>37313</c:v>
                </c:pt>
                <c:pt idx="422">
                  <c:v>37314</c:v>
                </c:pt>
                <c:pt idx="423">
                  <c:v>37315</c:v>
                </c:pt>
                <c:pt idx="424">
                  <c:v>37316</c:v>
                </c:pt>
                <c:pt idx="425">
                  <c:v>37317</c:v>
                </c:pt>
                <c:pt idx="426">
                  <c:v>37318</c:v>
                </c:pt>
                <c:pt idx="427">
                  <c:v>37319</c:v>
                </c:pt>
                <c:pt idx="428">
                  <c:v>37320</c:v>
                </c:pt>
                <c:pt idx="429">
                  <c:v>37321</c:v>
                </c:pt>
                <c:pt idx="430">
                  <c:v>37322</c:v>
                </c:pt>
                <c:pt idx="431">
                  <c:v>37323</c:v>
                </c:pt>
                <c:pt idx="432">
                  <c:v>37324</c:v>
                </c:pt>
                <c:pt idx="433">
                  <c:v>37325</c:v>
                </c:pt>
                <c:pt idx="434">
                  <c:v>37326</c:v>
                </c:pt>
                <c:pt idx="435">
                  <c:v>37327</c:v>
                </c:pt>
                <c:pt idx="436">
                  <c:v>37328</c:v>
                </c:pt>
                <c:pt idx="437">
                  <c:v>37329</c:v>
                </c:pt>
                <c:pt idx="438">
                  <c:v>37330</c:v>
                </c:pt>
                <c:pt idx="439">
                  <c:v>37331</c:v>
                </c:pt>
                <c:pt idx="440">
                  <c:v>37332</c:v>
                </c:pt>
                <c:pt idx="441">
                  <c:v>37333</c:v>
                </c:pt>
                <c:pt idx="442">
                  <c:v>37334</c:v>
                </c:pt>
                <c:pt idx="443">
                  <c:v>37335</c:v>
                </c:pt>
                <c:pt idx="444">
                  <c:v>37336</c:v>
                </c:pt>
                <c:pt idx="445">
                  <c:v>37337</c:v>
                </c:pt>
                <c:pt idx="446">
                  <c:v>37338</c:v>
                </c:pt>
                <c:pt idx="447">
                  <c:v>37339</c:v>
                </c:pt>
                <c:pt idx="448">
                  <c:v>37340</c:v>
                </c:pt>
                <c:pt idx="449">
                  <c:v>37341</c:v>
                </c:pt>
                <c:pt idx="450">
                  <c:v>37342</c:v>
                </c:pt>
                <c:pt idx="451">
                  <c:v>37343</c:v>
                </c:pt>
                <c:pt idx="452">
                  <c:v>37344</c:v>
                </c:pt>
                <c:pt idx="453">
                  <c:v>37345</c:v>
                </c:pt>
                <c:pt idx="454">
                  <c:v>37346</c:v>
                </c:pt>
                <c:pt idx="455">
                  <c:v>37347</c:v>
                </c:pt>
                <c:pt idx="456">
                  <c:v>37348</c:v>
                </c:pt>
                <c:pt idx="457">
                  <c:v>37349</c:v>
                </c:pt>
                <c:pt idx="458">
                  <c:v>37350</c:v>
                </c:pt>
                <c:pt idx="459">
                  <c:v>37351</c:v>
                </c:pt>
                <c:pt idx="460">
                  <c:v>37352</c:v>
                </c:pt>
                <c:pt idx="461">
                  <c:v>37353</c:v>
                </c:pt>
                <c:pt idx="462">
                  <c:v>37354</c:v>
                </c:pt>
                <c:pt idx="463">
                  <c:v>37355</c:v>
                </c:pt>
                <c:pt idx="464">
                  <c:v>37356</c:v>
                </c:pt>
                <c:pt idx="465">
                  <c:v>37357</c:v>
                </c:pt>
                <c:pt idx="466">
                  <c:v>37358</c:v>
                </c:pt>
                <c:pt idx="467">
                  <c:v>37359</c:v>
                </c:pt>
                <c:pt idx="468">
                  <c:v>37360</c:v>
                </c:pt>
                <c:pt idx="469">
                  <c:v>37361</c:v>
                </c:pt>
                <c:pt idx="470">
                  <c:v>37362</c:v>
                </c:pt>
                <c:pt idx="471">
                  <c:v>37363</c:v>
                </c:pt>
                <c:pt idx="472">
                  <c:v>37364</c:v>
                </c:pt>
                <c:pt idx="473">
                  <c:v>37365</c:v>
                </c:pt>
                <c:pt idx="474">
                  <c:v>37366</c:v>
                </c:pt>
                <c:pt idx="475">
                  <c:v>37367</c:v>
                </c:pt>
                <c:pt idx="476">
                  <c:v>37368</c:v>
                </c:pt>
                <c:pt idx="477">
                  <c:v>37369</c:v>
                </c:pt>
                <c:pt idx="478">
                  <c:v>37370</c:v>
                </c:pt>
                <c:pt idx="479">
                  <c:v>37371</c:v>
                </c:pt>
                <c:pt idx="480">
                  <c:v>37372</c:v>
                </c:pt>
                <c:pt idx="481">
                  <c:v>37373</c:v>
                </c:pt>
                <c:pt idx="482">
                  <c:v>37374</c:v>
                </c:pt>
                <c:pt idx="483">
                  <c:v>37375</c:v>
                </c:pt>
                <c:pt idx="484">
                  <c:v>37376</c:v>
                </c:pt>
                <c:pt idx="485">
                  <c:v>37377</c:v>
                </c:pt>
                <c:pt idx="486">
                  <c:v>37378</c:v>
                </c:pt>
                <c:pt idx="487">
                  <c:v>37379</c:v>
                </c:pt>
                <c:pt idx="488">
                  <c:v>37380</c:v>
                </c:pt>
                <c:pt idx="489">
                  <c:v>37381</c:v>
                </c:pt>
                <c:pt idx="490">
                  <c:v>37382</c:v>
                </c:pt>
                <c:pt idx="491">
                  <c:v>37383</c:v>
                </c:pt>
                <c:pt idx="492">
                  <c:v>37384</c:v>
                </c:pt>
                <c:pt idx="493">
                  <c:v>37385</c:v>
                </c:pt>
                <c:pt idx="494">
                  <c:v>37386</c:v>
                </c:pt>
                <c:pt idx="495">
                  <c:v>37387</c:v>
                </c:pt>
                <c:pt idx="496">
                  <c:v>37388</c:v>
                </c:pt>
                <c:pt idx="497">
                  <c:v>37389</c:v>
                </c:pt>
                <c:pt idx="498">
                  <c:v>37390</c:v>
                </c:pt>
                <c:pt idx="499">
                  <c:v>37391</c:v>
                </c:pt>
                <c:pt idx="500">
                  <c:v>37392</c:v>
                </c:pt>
                <c:pt idx="501">
                  <c:v>37393</c:v>
                </c:pt>
                <c:pt idx="502">
                  <c:v>37394</c:v>
                </c:pt>
                <c:pt idx="503">
                  <c:v>37395</c:v>
                </c:pt>
                <c:pt idx="504">
                  <c:v>37396</c:v>
                </c:pt>
                <c:pt idx="505">
                  <c:v>37397</c:v>
                </c:pt>
                <c:pt idx="506">
                  <c:v>37398</c:v>
                </c:pt>
                <c:pt idx="507">
                  <c:v>37399</c:v>
                </c:pt>
                <c:pt idx="508">
                  <c:v>37400</c:v>
                </c:pt>
                <c:pt idx="509">
                  <c:v>37401</c:v>
                </c:pt>
                <c:pt idx="510">
                  <c:v>37402</c:v>
                </c:pt>
                <c:pt idx="511">
                  <c:v>37403</c:v>
                </c:pt>
                <c:pt idx="512">
                  <c:v>37404</c:v>
                </c:pt>
                <c:pt idx="513">
                  <c:v>37405</c:v>
                </c:pt>
                <c:pt idx="514">
                  <c:v>37406</c:v>
                </c:pt>
                <c:pt idx="515">
                  <c:v>37407</c:v>
                </c:pt>
                <c:pt idx="516">
                  <c:v>37408</c:v>
                </c:pt>
                <c:pt idx="517">
                  <c:v>37409</c:v>
                </c:pt>
                <c:pt idx="518">
                  <c:v>37410</c:v>
                </c:pt>
                <c:pt idx="519">
                  <c:v>37411</c:v>
                </c:pt>
                <c:pt idx="520">
                  <c:v>37412</c:v>
                </c:pt>
                <c:pt idx="521">
                  <c:v>37413</c:v>
                </c:pt>
                <c:pt idx="522">
                  <c:v>37414</c:v>
                </c:pt>
                <c:pt idx="523">
                  <c:v>37415</c:v>
                </c:pt>
                <c:pt idx="524">
                  <c:v>37416</c:v>
                </c:pt>
                <c:pt idx="525">
                  <c:v>37417</c:v>
                </c:pt>
                <c:pt idx="526">
                  <c:v>37418</c:v>
                </c:pt>
                <c:pt idx="527">
                  <c:v>37419</c:v>
                </c:pt>
                <c:pt idx="528">
                  <c:v>37420</c:v>
                </c:pt>
                <c:pt idx="529">
                  <c:v>37421</c:v>
                </c:pt>
                <c:pt idx="530">
                  <c:v>37422</c:v>
                </c:pt>
                <c:pt idx="531">
                  <c:v>37423</c:v>
                </c:pt>
                <c:pt idx="532">
                  <c:v>37424</c:v>
                </c:pt>
                <c:pt idx="533">
                  <c:v>37425</c:v>
                </c:pt>
                <c:pt idx="534">
                  <c:v>37426</c:v>
                </c:pt>
                <c:pt idx="535">
                  <c:v>37427</c:v>
                </c:pt>
                <c:pt idx="536">
                  <c:v>37428</c:v>
                </c:pt>
                <c:pt idx="537">
                  <c:v>37429</c:v>
                </c:pt>
                <c:pt idx="538">
                  <c:v>37430</c:v>
                </c:pt>
                <c:pt idx="539">
                  <c:v>37431</c:v>
                </c:pt>
                <c:pt idx="540">
                  <c:v>37432</c:v>
                </c:pt>
                <c:pt idx="541">
                  <c:v>37433</c:v>
                </c:pt>
                <c:pt idx="542">
                  <c:v>37434</c:v>
                </c:pt>
                <c:pt idx="543">
                  <c:v>37435</c:v>
                </c:pt>
                <c:pt idx="544">
                  <c:v>37436</c:v>
                </c:pt>
                <c:pt idx="545">
                  <c:v>37437</c:v>
                </c:pt>
                <c:pt idx="546">
                  <c:v>37438</c:v>
                </c:pt>
                <c:pt idx="547">
                  <c:v>37439</c:v>
                </c:pt>
                <c:pt idx="548">
                  <c:v>37440</c:v>
                </c:pt>
                <c:pt idx="549">
                  <c:v>37441</c:v>
                </c:pt>
                <c:pt idx="550">
                  <c:v>37442</c:v>
                </c:pt>
                <c:pt idx="551">
                  <c:v>37443</c:v>
                </c:pt>
                <c:pt idx="552">
                  <c:v>37444</c:v>
                </c:pt>
                <c:pt idx="553">
                  <c:v>37445</c:v>
                </c:pt>
                <c:pt idx="554">
                  <c:v>37446</c:v>
                </c:pt>
                <c:pt idx="555">
                  <c:v>37447</c:v>
                </c:pt>
                <c:pt idx="556">
                  <c:v>37448</c:v>
                </c:pt>
                <c:pt idx="557">
                  <c:v>37449</c:v>
                </c:pt>
                <c:pt idx="558">
                  <c:v>37450</c:v>
                </c:pt>
                <c:pt idx="559">
                  <c:v>37451</c:v>
                </c:pt>
                <c:pt idx="560">
                  <c:v>37452</c:v>
                </c:pt>
                <c:pt idx="561">
                  <c:v>37453</c:v>
                </c:pt>
                <c:pt idx="562">
                  <c:v>37454</c:v>
                </c:pt>
                <c:pt idx="563">
                  <c:v>37455</c:v>
                </c:pt>
                <c:pt idx="564">
                  <c:v>37456</c:v>
                </c:pt>
                <c:pt idx="565">
                  <c:v>37457</c:v>
                </c:pt>
                <c:pt idx="566">
                  <c:v>37458</c:v>
                </c:pt>
                <c:pt idx="567">
                  <c:v>37459</c:v>
                </c:pt>
                <c:pt idx="568">
                  <c:v>37460</c:v>
                </c:pt>
                <c:pt idx="569">
                  <c:v>37461</c:v>
                </c:pt>
                <c:pt idx="570">
                  <c:v>37462</c:v>
                </c:pt>
                <c:pt idx="571">
                  <c:v>37463</c:v>
                </c:pt>
                <c:pt idx="572">
                  <c:v>37464</c:v>
                </c:pt>
                <c:pt idx="573">
                  <c:v>37465</c:v>
                </c:pt>
                <c:pt idx="574">
                  <c:v>37466</c:v>
                </c:pt>
                <c:pt idx="575">
                  <c:v>37467</c:v>
                </c:pt>
                <c:pt idx="576">
                  <c:v>37468</c:v>
                </c:pt>
                <c:pt idx="577">
                  <c:v>37469</c:v>
                </c:pt>
                <c:pt idx="578">
                  <c:v>37470</c:v>
                </c:pt>
                <c:pt idx="579">
                  <c:v>37471</c:v>
                </c:pt>
                <c:pt idx="580">
                  <c:v>37472</c:v>
                </c:pt>
                <c:pt idx="581">
                  <c:v>37473</c:v>
                </c:pt>
                <c:pt idx="582">
                  <c:v>37474</c:v>
                </c:pt>
                <c:pt idx="583">
                  <c:v>37475</c:v>
                </c:pt>
                <c:pt idx="584">
                  <c:v>37476</c:v>
                </c:pt>
                <c:pt idx="585">
                  <c:v>37477</c:v>
                </c:pt>
                <c:pt idx="586">
                  <c:v>37478</c:v>
                </c:pt>
                <c:pt idx="587">
                  <c:v>37479</c:v>
                </c:pt>
                <c:pt idx="588">
                  <c:v>37480</c:v>
                </c:pt>
                <c:pt idx="589">
                  <c:v>37481</c:v>
                </c:pt>
                <c:pt idx="590">
                  <c:v>37482</c:v>
                </c:pt>
                <c:pt idx="591">
                  <c:v>37483</c:v>
                </c:pt>
                <c:pt idx="592">
                  <c:v>37484</c:v>
                </c:pt>
                <c:pt idx="593">
                  <c:v>37485</c:v>
                </c:pt>
                <c:pt idx="594">
                  <c:v>37486</c:v>
                </c:pt>
                <c:pt idx="595">
                  <c:v>37487</c:v>
                </c:pt>
                <c:pt idx="596">
                  <c:v>37488</c:v>
                </c:pt>
                <c:pt idx="597">
                  <c:v>37489</c:v>
                </c:pt>
                <c:pt idx="598">
                  <c:v>37490</c:v>
                </c:pt>
                <c:pt idx="599">
                  <c:v>37491</c:v>
                </c:pt>
                <c:pt idx="600">
                  <c:v>37492</c:v>
                </c:pt>
                <c:pt idx="601">
                  <c:v>37493</c:v>
                </c:pt>
                <c:pt idx="602">
                  <c:v>37494</c:v>
                </c:pt>
                <c:pt idx="603">
                  <c:v>37495</c:v>
                </c:pt>
                <c:pt idx="604">
                  <c:v>37496</c:v>
                </c:pt>
                <c:pt idx="605">
                  <c:v>37497</c:v>
                </c:pt>
                <c:pt idx="606">
                  <c:v>37498</c:v>
                </c:pt>
                <c:pt idx="607">
                  <c:v>37499</c:v>
                </c:pt>
                <c:pt idx="608">
                  <c:v>37500</c:v>
                </c:pt>
                <c:pt idx="609">
                  <c:v>37501</c:v>
                </c:pt>
                <c:pt idx="610">
                  <c:v>37502</c:v>
                </c:pt>
                <c:pt idx="611">
                  <c:v>37503</c:v>
                </c:pt>
                <c:pt idx="612">
                  <c:v>37504</c:v>
                </c:pt>
                <c:pt idx="613">
                  <c:v>37505</c:v>
                </c:pt>
                <c:pt idx="614">
                  <c:v>37506</c:v>
                </c:pt>
                <c:pt idx="615">
                  <c:v>37507</c:v>
                </c:pt>
                <c:pt idx="616">
                  <c:v>37508</c:v>
                </c:pt>
                <c:pt idx="617">
                  <c:v>37509</c:v>
                </c:pt>
                <c:pt idx="618">
                  <c:v>37510</c:v>
                </c:pt>
                <c:pt idx="619">
                  <c:v>37511</c:v>
                </c:pt>
                <c:pt idx="620">
                  <c:v>37512</c:v>
                </c:pt>
                <c:pt idx="621">
                  <c:v>37513</c:v>
                </c:pt>
                <c:pt idx="622">
                  <c:v>37514</c:v>
                </c:pt>
                <c:pt idx="623">
                  <c:v>37515</c:v>
                </c:pt>
                <c:pt idx="624">
                  <c:v>37516</c:v>
                </c:pt>
                <c:pt idx="625">
                  <c:v>37517</c:v>
                </c:pt>
                <c:pt idx="626">
                  <c:v>37518</c:v>
                </c:pt>
                <c:pt idx="627">
                  <c:v>37519</c:v>
                </c:pt>
                <c:pt idx="628">
                  <c:v>37520</c:v>
                </c:pt>
                <c:pt idx="629">
                  <c:v>37521</c:v>
                </c:pt>
                <c:pt idx="630">
                  <c:v>37522</c:v>
                </c:pt>
                <c:pt idx="631">
                  <c:v>37523</c:v>
                </c:pt>
                <c:pt idx="632">
                  <c:v>37524</c:v>
                </c:pt>
                <c:pt idx="633">
                  <c:v>37525</c:v>
                </c:pt>
                <c:pt idx="634">
                  <c:v>37526</c:v>
                </c:pt>
                <c:pt idx="635">
                  <c:v>37527</c:v>
                </c:pt>
                <c:pt idx="636">
                  <c:v>37528</c:v>
                </c:pt>
                <c:pt idx="637">
                  <c:v>37529</c:v>
                </c:pt>
                <c:pt idx="638">
                  <c:v>37530</c:v>
                </c:pt>
                <c:pt idx="639">
                  <c:v>37531</c:v>
                </c:pt>
                <c:pt idx="640">
                  <c:v>37532</c:v>
                </c:pt>
                <c:pt idx="641">
                  <c:v>37533</c:v>
                </c:pt>
                <c:pt idx="642">
                  <c:v>37534</c:v>
                </c:pt>
                <c:pt idx="643">
                  <c:v>37535</c:v>
                </c:pt>
                <c:pt idx="644">
                  <c:v>37536</c:v>
                </c:pt>
                <c:pt idx="645">
                  <c:v>37537</c:v>
                </c:pt>
                <c:pt idx="646">
                  <c:v>37538</c:v>
                </c:pt>
                <c:pt idx="647">
                  <c:v>37539</c:v>
                </c:pt>
                <c:pt idx="648">
                  <c:v>37540</c:v>
                </c:pt>
                <c:pt idx="649">
                  <c:v>37541</c:v>
                </c:pt>
                <c:pt idx="650">
                  <c:v>37542</c:v>
                </c:pt>
                <c:pt idx="651">
                  <c:v>37543</c:v>
                </c:pt>
                <c:pt idx="652">
                  <c:v>37544</c:v>
                </c:pt>
                <c:pt idx="653">
                  <c:v>37545</c:v>
                </c:pt>
                <c:pt idx="654">
                  <c:v>37546</c:v>
                </c:pt>
                <c:pt idx="655">
                  <c:v>37547</c:v>
                </c:pt>
                <c:pt idx="656">
                  <c:v>37548</c:v>
                </c:pt>
                <c:pt idx="657">
                  <c:v>37549</c:v>
                </c:pt>
                <c:pt idx="658">
                  <c:v>37550</c:v>
                </c:pt>
                <c:pt idx="659">
                  <c:v>37551</c:v>
                </c:pt>
                <c:pt idx="660">
                  <c:v>37552</c:v>
                </c:pt>
                <c:pt idx="661">
                  <c:v>37553</c:v>
                </c:pt>
                <c:pt idx="662">
                  <c:v>37554</c:v>
                </c:pt>
                <c:pt idx="663">
                  <c:v>37555</c:v>
                </c:pt>
                <c:pt idx="664">
                  <c:v>37556</c:v>
                </c:pt>
                <c:pt idx="665">
                  <c:v>37557</c:v>
                </c:pt>
                <c:pt idx="666">
                  <c:v>37558</c:v>
                </c:pt>
                <c:pt idx="667">
                  <c:v>37559</c:v>
                </c:pt>
                <c:pt idx="668">
                  <c:v>37560</c:v>
                </c:pt>
                <c:pt idx="669">
                  <c:v>37561</c:v>
                </c:pt>
                <c:pt idx="670">
                  <c:v>37562</c:v>
                </c:pt>
                <c:pt idx="671">
                  <c:v>37563</c:v>
                </c:pt>
                <c:pt idx="672">
                  <c:v>37564</c:v>
                </c:pt>
                <c:pt idx="673">
                  <c:v>37565</c:v>
                </c:pt>
                <c:pt idx="674">
                  <c:v>37566</c:v>
                </c:pt>
                <c:pt idx="675">
                  <c:v>37567</c:v>
                </c:pt>
                <c:pt idx="676">
                  <c:v>37568</c:v>
                </c:pt>
                <c:pt idx="677">
                  <c:v>37569</c:v>
                </c:pt>
                <c:pt idx="678">
                  <c:v>37570</c:v>
                </c:pt>
                <c:pt idx="679">
                  <c:v>37571</c:v>
                </c:pt>
                <c:pt idx="680">
                  <c:v>37572</c:v>
                </c:pt>
                <c:pt idx="681">
                  <c:v>37573</c:v>
                </c:pt>
                <c:pt idx="682">
                  <c:v>37574</c:v>
                </c:pt>
                <c:pt idx="683">
                  <c:v>37575</c:v>
                </c:pt>
                <c:pt idx="684">
                  <c:v>37576</c:v>
                </c:pt>
                <c:pt idx="685">
                  <c:v>37577</c:v>
                </c:pt>
                <c:pt idx="686">
                  <c:v>37578</c:v>
                </c:pt>
                <c:pt idx="687">
                  <c:v>37579</c:v>
                </c:pt>
                <c:pt idx="688">
                  <c:v>37580</c:v>
                </c:pt>
                <c:pt idx="689">
                  <c:v>37581</c:v>
                </c:pt>
                <c:pt idx="690">
                  <c:v>37582</c:v>
                </c:pt>
                <c:pt idx="691">
                  <c:v>37583</c:v>
                </c:pt>
                <c:pt idx="692">
                  <c:v>37584</c:v>
                </c:pt>
                <c:pt idx="693">
                  <c:v>37585</c:v>
                </c:pt>
                <c:pt idx="694">
                  <c:v>37586</c:v>
                </c:pt>
                <c:pt idx="695">
                  <c:v>37587</c:v>
                </c:pt>
                <c:pt idx="696">
                  <c:v>37588</c:v>
                </c:pt>
                <c:pt idx="697">
                  <c:v>37589</c:v>
                </c:pt>
                <c:pt idx="698">
                  <c:v>37590</c:v>
                </c:pt>
                <c:pt idx="699">
                  <c:v>37591</c:v>
                </c:pt>
                <c:pt idx="700">
                  <c:v>37592</c:v>
                </c:pt>
                <c:pt idx="701">
                  <c:v>37593</c:v>
                </c:pt>
                <c:pt idx="702">
                  <c:v>37594</c:v>
                </c:pt>
                <c:pt idx="703">
                  <c:v>37595</c:v>
                </c:pt>
                <c:pt idx="704">
                  <c:v>37596</c:v>
                </c:pt>
                <c:pt idx="705">
                  <c:v>37597</c:v>
                </c:pt>
                <c:pt idx="706">
                  <c:v>37598</c:v>
                </c:pt>
                <c:pt idx="707">
                  <c:v>37599</c:v>
                </c:pt>
                <c:pt idx="708">
                  <c:v>37600</c:v>
                </c:pt>
                <c:pt idx="709">
                  <c:v>37601</c:v>
                </c:pt>
                <c:pt idx="710">
                  <c:v>37602</c:v>
                </c:pt>
                <c:pt idx="711">
                  <c:v>37603</c:v>
                </c:pt>
                <c:pt idx="712">
                  <c:v>37604</c:v>
                </c:pt>
                <c:pt idx="713">
                  <c:v>37605</c:v>
                </c:pt>
                <c:pt idx="714">
                  <c:v>37606</c:v>
                </c:pt>
                <c:pt idx="715">
                  <c:v>37607</c:v>
                </c:pt>
                <c:pt idx="716">
                  <c:v>37608</c:v>
                </c:pt>
                <c:pt idx="717">
                  <c:v>37609</c:v>
                </c:pt>
                <c:pt idx="718">
                  <c:v>37610</c:v>
                </c:pt>
                <c:pt idx="719">
                  <c:v>37611</c:v>
                </c:pt>
                <c:pt idx="720">
                  <c:v>37612</c:v>
                </c:pt>
                <c:pt idx="721">
                  <c:v>37613</c:v>
                </c:pt>
                <c:pt idx="722">
                  <c:v>37614</c:v>
                </c:pt>
                <c:pt idx="723">
                  <c:v>37615</c:v>
                </c:pt>
                <c:pt idx="724">
                  <c:v>37616</c:v>
                </c:pt>
                <c:pt idx="725">
                  <c:v>37617</c:v>
                </c:pt>
                <c:pt idx="726">
                  <c:v>37618</c:v>
                </c:pt>
                <c:pt idx="727">
                  <c:v>37619</c:v>
                </c:pt>
                <c:pt idx="728">
                  <c:v>37620</c:v>
                </c:pt>
                <c:pt idx="729">
                  <c:v>37621</c:v>
                </c:pt>
              </c:numCache>
            </c:numRef>
          </c:xVal>
          <c:yVal>
            <c:numRef>
              <c:f>Feuil1!$E$7:$E$736</c:f>
              <c:numCache>
                <c:formatCode>General</c:formatCode>
                <c:ptCount val="730"/>
                <c:pt idx="0">
                  <c:v>6.6360000000000001</c:v>
                </c:pt>
                <c:pt idx="1">
                  <c:v>6.42</c:v>
                </c:pt>
                <c:pt idx="2">
                  <c:v>6.6150000000000002</c:v>
                </c:pt>
                <c:pt idx="3">
                  <c:v>6.4649999999999999</c:v>
                </c:pt>
                <c:pt idx="4">
                  <c:v>6.3090000000000002</c:v>
                </c:pt>
                <c:pt idx="5">
                  <c:v>6.3090000000000002</c:v>
                </c:pt>
                <c:pt idx="6">
                  <c:v>6.3090000000000002</c:v>
                </c:pt>
                <c:pt idx="7">
                  <c:v>6.298</c:v>
                </c:pt>
                <c:pt idx="8">
                  <c:v>6.37</c:v>
                </c:pt>
                <c:pt idx="9">
                  <c:v>6.4740000000000002</c:v>
                </c:pt>
                <c:pt idx="10">
                  <c:v>6.4539999999999997</c:v>
                </c:pt>
                <c:pt idx="11">
                  <c:v>6.593</c:v>
                </c:pt>
                <c:pt idx="12">
                  <c:v>6.593</c:v>
                </c:pt>
                <c:pt idx="13">
                  <c:v>6.593</c:v>
                </c:pt>
                <c:pt idx="14">
                  <c:v>6.5910000000000002</c:v>
                </c:pt>
                <c:pt idx="15">
                  <c:v>6.5730000000000004</c:v>
                </c:pt>
                <c:pt idx="16">
                  <c:v>6.5</c:v>
                </c:pt>
                <c:pt idx="17">
                  <c:v>6.2060000000000004</c:v>
                </c:pt>
                <c:pt idx="18">
                  <c:v>6.29</c:v>
                </c:pt>
                <c:pt idx="19">
                  <c:v>6.29</c:v>
                </c:pt>
                <c:pt idx="20">
                  <c:v>6.29</c:v>
                </c:pt>
                <c:pt idx="21">
                  <c:v>6.3230000000000004</c:v>
                </c:pt>
                <c:pt idx="22">
                  <c:v>6.415</c:v>
                </c:pt>
                <c:pt idx="23">
                  <c:v>6.4009999999999998</c:v>
                </c:pt>
                <c:pt idx="24">
                  <c:v>6.282</c:v>
                </c:pt>
                <c:pt idx="25">
                  <c:v>6.3109999999999999</c:v>
                </c:pt>
                <c:pt idx="26">
                  <c:v>6.3109999999999999</c:v>
                </c:pt>
                <c:pt idx="27">
                  <c:v>6.3109999999999999</c:v>
                </c:pt>
                <c:pt idx="28">
                  <c:v>6.2530000000000001</c:v>
                </c:pt>
                <c:pt idx="29">
                  <c:v>6.3710000000000004</c:v>
                </c:pt>
                <c:pt idx="30">
                  <c:v>6.1440000000000001</c:v>
                </c:pt>
                <c:pt idx="31">
                  <c:v>6.1020000000000003</c:v>
                </c:pt>
                <c:pt idx="32">
                  <c:v>6.2050000000000001</c:v>
                </c:pt>
                <c:pt idx="33">
                  <c:v>6.2050000000000001</c:v>
                </c:pt>
                <c:pt idx="34">
                  <c:v>6.2050000000000001</c:v>
                </c:pt>
                <c:pt idx="35">
                  <c:v>6.2439999999999998</c:v>
                </c:pt>
                <c:pt idx="36">
                  <c:v>6.24</c:v>
                </c:pt>
                <c:pt idx="37">
                  <c:v>6.2729999999999997</c:v>
                </c:pt>
                <c:pt idx="38">
                  <c:v>6.26</c:v>
                </c:pt>
                <c:pt idx="39">
                  <c:v>6.19</c:v>
                </c:pt>
                <c:pt idx="40">
                  <c:v>6.19</c:v>
                </c:pt>
                <c:pt idx="41">
                  <c:v>6.19</c:v>
                </c:pt>
                <c:pt idx="42">
                  <c:v>6.2030000000000003</c:v>
                </c:pt>
                <c:pt idx="43">
                  <c:v>6.242</c:v>
                </c:pt>
                <c:pt idx="44">
                  <c:v>6.3620000000000001</c:v>
                </c:pt>
                <c:pt idx="45">
                  <c:v>6.3780000000000001</c:v>
                </c:pt>
                <c:pt idx="46">
                  <c:v>6.2629999999999999</c:v>
                </c:pt>
                <c:pt idx="47">
                  <c:v>6.2629999999999999</c:v>
                </c:pt>
                <c:pt idx="48">
                  <c:v>6.2629999999999999</c:v>
                </c:pt>
                <c:pt idx="49">
                  <c:v>6.2629999999999999</c:v>
                </c:pt>
                <c:pt idx="50">
                  <c:v>6.274</c:v>
                </c:pt>
                <c:pt idx="51">
                  <c:v>6.2859999999999996</c:v>
                </c:pt>
                <c:pt idx="52">
                  <c:v>6.26</c:v>
                </c:pt>
                <c:pt idx="53">
                  <c:v>6.194</c:v>
                </c:pt>
                <c:pt idx="54">
                  <c:v>6.194</c:v>
                </c:pt>
                <c:pt idx="55">
                  <c:v>6.194</c:v>
                </c:pt>
                <c:pt idx="56">
                  <c:v>6.1289999999999996</c:v>
                </c:pt>
                <c:pt idx="57">
                  <c:v>6.0750000000000002</c:v>
                </c:pt>
                <c:pt idx="58">
                  <c:v>5.9960000000000004</c:v>
                </c:pt>
                <c:pt idx="59">
                  <c:v>5.9829999999999997</c:v>
                </c:pt>
                <c:pt idx="60">
                  <c:v>6.0190000000000001</c:v>
                </c:pt>
                <c:pt idx="61">
                  <c:v>6.0190000000000001</c:v>
                </c:pt>
                <c:pt idx="62">
                  <c:v>6.0190000000000001</c:v>
                </c:pt>
                <c:pt idx="63">
                  <c:v>6.0339999999999998</c:v>
                </c:pt>
                <c:pt idx="64">
                  <c:v>6.0259999999999998</c:v>
                </c:pt>
                <c:pt idx="65">
                  <c:v>5.9559999999999995</c:v>
                </c:pt>
                <c:pt idx="66">
                  <c:v>5.9290000000000003</c:v>
                </c:pt>
                <c:pt idx="67">
                  <c:v>5.9960000000000004</c:v>
                </c:pt>
                <c:pt idx="68">
                  <c:v>5.9960000000000004</c:v>
                </c:pt>
                <c:pt idx="69">
                  <c:v>5.9960000000000004</c:v>
                </c:pt>
                <c:pt idx="70">
                  <c:v>5.9359999999999999</c:v>
                </c:pt>
                <c:pt idx="71">
                  <c:v>5.9779999999999998</c:v>
                </c:pt>
                <c:pt idx="72">
                  <c:v>5.84</c:v>
                </c:pt>
                <c:pt idx="73">
                  <c:v>5.7969999999999997</c:v>
                </c:pt>
                <c:pt idx="74">
                  <c:v>5.7859999999999996</c:v>
                </c:pt>
                <c:pt idx="75">
                  <c:v>5.7859999999999996</c:v>
                </c:pt>
                <c:pt idx="76">
                  <c:v>5.7859999999999996</c:v>
                </c:pt>
                <c:pt idx="77">
                  <c:v>5.859</c:v>
                </c:pt>
                <c:pt idx="78">
                  <c:v>5.7750000000000004</c:v>
                </c:pt>
                <c:pt idx="79">
                  <c:v>5.766</c:v>
                </c:pt>
                <c:pt idx="80">
                  <c:v>5.7720000000000002</c:v>
                </c:pt>
                <c:pt idx="81">
                  <c:v>5.8360000000000003</c:v>
                </c:pt>
                <c:pt idx="82">
                  <c:v>5.8360000000000003</c:v>
                </c:pt>
                <c:pt idx="83">
                  <c:v>5.8360000000000003</c:v>
                </c:pt>
                <c:pt idx="84">
                  <c:v>5.8689999999999998</c:v>
                </c:pt>
                <c:pt idx="85">
                  <c:v>6.024</c:v>
                </c:pt>
                <c:pt idx="86">
                  <c:v>5.9779999999999998</c:v>
                </c:pt>
                <c:pt idx="87">
                  <c:v>5.9770000000000003</c:v>
                </c:pt>
                <c:pt idx="88">
                  <c:v>5.8949999999999996</c:v>
                </c:pt>
                <c:pt idx="89">
                  <c:v>5.8949999999999996</c:v>
                </c:pt>
                <c:pt idx="90">
                  <c:v>5.8949999999999996</c:v>
                </c:pt>
                <c:pt idx="91">
                  <c:v>5.9370000000000003</c:v>
                </c:pt>
                <c:pt idx="92">
                  <c:v>5.8629999999999995</c:v>
                </c:pt>
                <c:pt idx="93">
                  <c:v>5.8390000000000004</c:v>
                </c:pt>
                <c:pt idx="94">
                  <c:v>5.899</c:v>
                </c:pt>
                <c:pt idx="95">
                  <c:v>5.8090000000000002</c:v>
                </c:pt>
                <c:pt idx="96">
                  <c:v>5.8090000000000002</c:v>
                </c:pt>
                <c:pt idx="97">
                  <c:v>5.8090000000000002</c:v>
                </c:pt>
                <c:pt idx="98">
                  <c:v>5.8339999999999996</c:v>
                </c:pt>
                <c:pt idx="99">
                  <c:v>5.97</c:v>
                </c:pt>
                <c:pt idx="100">
                  <c:v>6.0250000000000004</c:v>
                </c:pt>
                <c:pt idx="101">
                  <c:v>6.077</c:v>
                </c:pt>
                <c:pt idx="102">
                  <c:v>6.0730000000000004</c:v>
                </c:pt>
                <c:pt idx="103">
                  <c:v>6.0730000000000004</c:v>
                </c:pt>
                <c:pt idx="104">
                  <c:v>6.0730000000000004</c:v>
                </c:pt>
                <c:pt idx="105">
                  <c:v>6.18</c:v>
                </c:pt>
                <c:pt idx="106">
                  <c:v>6.0919999999999996</c:v>
                </c:pt>
                <c:pt idx="107">
                  <c:v>5.9630000000000001</c:v>
                </c:pt>
                <c:pt idx="108">
                  <c:v>6.0910000000000002</c:v>
                </c:pt>
                <c:pt idx="109">
                  <c:v>6.0519999999999996</c:v>
                </c:pt>
                <c:pt idx="110">
                  <c:v>6.0519999999999996</c:v>
                </c:pt>
                <c:pt idx="111">
                  <c:v>6.0519999999999996</c:v>
                </c:pt>
                <c:pt idx="112">
                  <c:v>5.9379999999999997</c:v>
                </c:pt>
                <c:pt idx="113">
                  <c:v>5.9539999999999997</c:v>
                </c:pt>
                <c:pt idx="114">
                  <c:v>6.0330000000000004</c:v>
                </c:pt>
                <c:pt idx="115">
                  <c:v>5.9260000000000002</c:v>
                </c:pt>
                <c:pt idx="116">
                  <c:v>6.04</c:v>
                </c:pt>
                <c:pt idx="117">
                  <c:v>6.04</c:v>
                </c:pt>
                <c:pt idx="118">
                  <c:v>6.04</c:v>
                </c:pt>
                <c:pt idx="119">
                  <c:v>6.109</c:v>
                </c:pt>
                <c:pt idx="120">
                  <c:v>6.0780000000000003</c:v>
                </c:pt>
                <c:pt idx="121">
                  <c:v>6.093</c:v>
                </c:pt>
                <c:pt idx="122">
                  <c:v>6.03</c:v>
                </c:pt>
                <c:pt idx="123">
                  <c:v>5.9889999999999999</c:v>
                </c:pt>
                <c:pt idx="124">
                  <c:v>5.9889999999999999</c:v>
                </c:pt>
                <c:pt idx="125">
                  <c:v>5.9889999999999999</c:v>
                </c:pt>
                <c:pt idx="126">
                  <c:v>5.9580000000000002</c:v>
                </c:pt>
                <c:pt idx="127">
                  <c:v>5.9619999999999997</c:v>
                </c:pt>
                <c:pt idx="128">
                  <c:v>5.8840000000000003</c:v>
                </c:pt>
                <c:pt idx="129">
                  <c:v>6.0119999999999996</c:v>
                </c:pt>
                <c:pt idx="130">
                  <c:v>6.1840000000000002</c:v>
                </c:pt>
                <c:pt idx="131">
                  <c:v>6.1840000000000002</c:v>
                </c:pt>
                <c:pt idx="132">
                  <c:v>6.1840000000000002</c:v>
                </c:pt>
                <c:pt idx="133">
                  <c:v>6.157</c:v>
                </c:pt>
                <c:pt idx="134">
                  <c:v>6.1689999999999996</c:v>
                </c:pt>
                <c:pt idx="135">
                  <c:v>6.1210000000000004</c:v>
                </c:pt>
                <c:pt idx="136">
                  <c:v>6.1539999999999999</c:v>
                </c:pt>
                <c:pt idx="137">
                  <c:v>6.1749999999999998</c:v>
                </c:pt>
                <c:pt idx="138">
                  <c:v>6.1749999999999998</c:v>
                </c:pt>
                <c:pt idx="139">
                  <c:v>6.1749999999999998</c:v>
                </c:pt>
                <c:pt idx="140">
                  <c:v>6.1719999999999997</c:v>
                </c:pt>
                <c:pt idx="141">
                  <c:v>6.1689999999999996</c:v>
                </c:pt>
                <c:pt idx="142">
                  <c:v>6.1379999999999999</c:v>
                </c:pt>
                <c:pt idx="143">
                  <c:v>6.2229999999999999</c:v>
                </c:pt>
                <c:pt idx="144">
                  <c:v>6.2130000000000001</c:v>
                </c:pt>
                <c:pt idx="145">
                  <c:v>6.2130000000000001</c:v>
                </c:pt>
                <c:pt idx="146">
                  <c:v>6.2130000000000001</c:v>
                </c:pt>
                <c:pt idx="147">
                  <c:v>6.2149999999999999</c:v>
                </c:pt>
                <c:pt idx="148">
                  <c:v>6.2370000000000001</c:v>
                </c:pt>
                <c:pt idx="149">
                  <c:v>6.2309999999999999</c:v>
                </c:pt>
                <c:pt idx="150">
                  <c:v>6.1079999999999997</c:v>
                </c:pt>
                <c:pt idx="151">
                  <c:v>6.1239999999999997</c:v>
                </c:pt>
                <c:pt idx="152">
                  <c:v>6.1239999999999997</c:v>
                </c:pt>
                <c:pt idx="153">
                  <c:v>6.1239999999999997</c:v>
                </c:pt>
                <c:pt idx="154">
                  <c:v>6.1</c:v>
                </c:pt>
                <c:pt idx="155">
                  <c:v>5.97</c:v>
                </c:pt>
                <c:pt idx="156">
                  <c:v>5.9619999999999997</c:v>
                </c:pt>
                <c:pt idx="157">
                  <c:v>6.0209999999999999</c:v>
                </c:pt>
                <c:pt idx="158">
                  <c:v>6.07</c:v>
                </c:pt>
                <c:pt idx="159">
                  <c:v>6.07</c:v>
                </c:pt>
                <c:pt idx="160">
                  <c:v>6.07</c:v>
                </c:pt>
                <c:pt idx="161">
                  <c:v>5.992</c:v>
                </c:pt>
                <c:pt idx="162">
                  <c:v>5.9459999999999997</c:v>
                </c:pt>
                <c:pt idx="163">
                  <c:v>5.9710000000000001</c:v>
                </c:pt>
                <c:pt idx="164">
                  <c:v>5.8970000000000002</c:v>
                </c:pt>
                <c:pt idx="165">
                  <c:v>5.8959999999999999</c:v>
                </c:pt>
                <c:pt idx="166">
                  <c:v>5.8959999999999999</c:v>
                </c:pt>
                <c:pt idx="167">
                  <c:v>5.8959999999999999</c:v>
                </c:pt>
                <c:pt idx="168">
                  <c:v>5.9109999999999996</c:v>
                </c:pt>
                <c:pt idx="169">
                  <c:v>5.9050000000000002</c:v>
                </c:pt>
                <c:pt idx="170">
                  <c:v>5.92</c:v>
                </c:pt>
                <c:pt idx="171">
                  <c:v>5.907</c:v>
                </c:pt>
                <c:pt idx="172">
                  <c:v>5.8289999999999997</c:v>
                </c:pt>
                <c:pt idx="173">
                  <c:v>5.8289999999999997</c:v>
                </c:pt>
                <c:pt idx="174">
                  <c:v>5.8289999999999997</c:v>
                </c:pt>
                <c:pt idx="175">
                  <c:v>5.843</c:v>
                </c:pt>
                <c:pt idx="176">
                  <c:v>5.9690000000000003</c:v>
                </c:pt>
                <c:pt idx="177">
                  <c:v>6.0279999999999996</c:v>
                </c:pt>
                <c:pt idx="178">
                  <c:v>6.1159999999999997</c:v>
                </c:pt>
                <c:pt idx="179">
                  <c:v>6.1749999999999998</c:v>
                </c:pt>
                <c:pt idx="180">
                  <c:v>6.1749999999999998</c:v>
                </c:pt>
                <c:pt idx="181">
                  <c:v>6.1749999999999998</c:v>
                </c:pt>
                <c:pt idx="182">
                  <c:v>6.0149999999999997</c:v>
                </c:pt>
                <c:pt idx="183">
                  <c:v>6.0659999999999998</c:v>
                </c:pt>
                <c:pt idx="184">
                  <c:v>6.0720000000000001</c:v>
                </c:pt>
                <c:pt idx="185">
                  <c:v>6.07</c:v>
                </c:pt>
                <c:pt idx="186">
                  <c:v>6.0430000000000001</c:v>
                </c:pt>
                <c:pt idx="187">
                  <c:v>6.0430000000000001</c:v>
                </c:pt>
                <c:pt idx="188">
                  <c:v>6.0430000000000001</c:v>
                </c:pt>
                <c:pt idx="189">
                  <c:v>5.9690000000000003</c:v>
                </c:pt>
                <c:pt idx="190">
                  <c:v>5.8959999999999999</c:v>
                </c:pt>
                <c:pt idx="191">
                  <c:v>5.9290000000000003</c:v>
                </c:pt>
                <c:pt idx="192">
                  <c:v>5.915</c:v>
                </c:pt>
                <c:pt idx="193">
                  <c:v>5.9089999999999998</c:v>
                </c:pt>
                <c:pt idx="194">
                  <c:v>5.9089999999999998</c:v>
                </c:pt>
                <c:pt idx="195">
                  <c:v>5.9089999999999998</c:v>
                </c:pt>
                <c:pt idx="196">
                  <c:v>5.8620000000000001</c:v>
                </c:pt>
                <c:pt idx="197">
                  <c:v>5.976</c:v>
                </c:pt>
                <c:pt idx="198">
                  <c:v>5.8540000000000001</c:v>
                </c:pt>
                <c:pt idx="199">
                  <c:v>5.8719999999999999</c:v>
                </c:pt>
                <c:pt idx="200">
                  <c:v>5.891</c:v>
                </c:pt>
                <c:pt idx="201">
                  <c:v>5.891</c:v>
                </c:pt>
                <c:pt idx="202">
                  <c:v>5.891</c:v>
                </c:pt>
                <c:pt idx="203">
                  <c:v>5.8550000000000004</c:v>
                </c:pt>
                <c:pt idx="204">
                  <c:v>5.8550000000000004</c:v>
                </c:pt>
                <c:pt idx="205">
                  <c:v>5.96</c:v>
                </c:pt>
                <c:pt idx="206">
                  <c:v>5.9119999999999999</c:v>
                </c:pt>
                <c:pt idx="207">
                  <c:v>5.8230000000000004</c:v>
                </c:pt>
                <c:pt idx="208">
                  <c:v>5.8230000000000004</c:v>
                </c:pt>
                <c:pt idx="209">
                  <c:v>5.8230000000000004</c:v>
                </c:pt>
                <c:pt idx="210">
                  <c:v>5.8040000000000003</c:v>
                </c:pt>
                <c:pt idx="211">
                  <c:v>5.7759999999999998</c:v>
                </c:pt>
                <c:pt idx="212">
                  <c:v>5.8029999999999999</c:v>
                </c:pt>
                <c:pt idx="213">
                  <c:v>5.8659999999999997</c:v>
                </c:pt>
                <c:pt idx="214">
                  <c:v>5.9039999999999999</c:v>
                </c:pt>
                <c:pt idx="215">
                  <c:v>5.9039999999999999</c:v>
                </c:pt>
                <c:pt idx="216">
                  <c:v>5.9039999999999999</c:v>
                </c:pt>
                <c:pt idx="217">
                  <c:v>5.8870000000000005</c:v>
                </c:pt>
                <c:pt idx="218">
                  <c:v>5.8570000000000002</c:v>
                </c:pt>
                <c:pt idx="219">
                  <c:v>5.7210000000000001</c:v>
                </c:pt>
                <c:pt idx="220">
                  <c:v>5.7679999999999998</c:v>
                </c:pt>
                <c:pt idx="221">
                  <c:v>5.72</c:v>
                </c:pt>
                <c:pt idx="222">
                  <c:v>5.72</c:v>
                </c:pt>
                <c:pt idx="223">
                  <c:v>5.72</c:v>
                </c:pt>
                <c:pt idx="224">
                  <c:v>5.6959999999999997</c:v>
                </c:pt>
                <c:pt idx="225">
                  <c:v>5.7080000000000002</c:v>
                </c:pt>
                <c:pt idx="226">
                  <c:v>5.76</c:v>
                </c:pt>
                <c:pt idx="227">
                  <c:v>5.7219999999999995</c:v>
                </c:pt>
                <c:pt idx="228">
                  <c:v>5.6219999999999999</c:v>
                </c:pt>
                <c:pt idx="229">
                  <c:v>5.6219999999999999</c:v>
                </c:pt>
                <c:pt idx="230">
                  <c:v>5.6219999999999999</c:v>
                </c:pt>
                <c:pt idx="231">
                  <c:v>5.67</c:v>
                </c:pt>
                <c:pt idx="232">
                  <c:v>5.6210000000000004</c:v>
                </c:pt>
                <c:pt idx="233">
                  <c:v>5.6749999999999998</c:v>
                </c:pt>
                <c:pt idx="234">
                  <c:v>5.6319999999999997</c:v>
                </c:pt>
                <c:pt idx="235">
                  <c:v>5.665</c:v>
                </c:pt>
                <c:pt idx="236">
                  <c:v>5.665</c:v>
                </c:pt>
                <c:pt idx="237">
                  <c:v>5.665</c:v>
                </c:pt>
                <c:pt idx="238">
                  <c:v>5.6870000000000003</c:v>
                </c:pt>
                <c:pt idx="239">
                  <c:v>5.585</c:v>
                </c:pt>
                <c:pt idx="240">
                  <c:v>5.5440000000000005</c:v>
                </c:pt>
                <c:pt idx="241">
                  <c:v>5.5839999999999996</c:v>
                </c:pt>
                <c:pt idx="242">
                  <c:v>5.5609999999999999</c:v>
                </c:pt>
                <c:pt idx="243">
                  <c:v>5.5609999999999999</c:v>
                </c:pt>
                <c:pt idx="244">
                  <c:v>5.5609999999999999</c:v>
                </c:pt>
                <c:pt idx="245">
                  <c:v>5.5529999999999999</c:v>
                </c:pt>
                <c:pt idx="246">
                  <c:v>5.7329999999999997</c:v>
                </c:pt>
                <c:pt idx="247">
                  <c:v>5.7229999999999999</c:v>
                </c:pt>
                <c:pt idx="248">
                  <c:v>5.6020000000000003</c:v>
                </c:pt>
                <c:pt idx="249">
                  <c:v>5.4249999999999998</c:v>
                </c:pt>
                <c:pt idx="250">
                  <c:v>5.4249999999999998</c:v>
                </c:pt>
                <c:pt idx="251">
                  <c:v>5.4249999999999998</c:v>
                </c:pt>
                <c:pt idx="252">
                  <c:v>5.4249999999999998</c:v>
                </c:pt>
                <c:pt idx="253">
                  <c:v>5.4249999999999998</c:v>
                </c:pt>
                <c:pt idx="254">
                  <c:v>5.4249999999999998</c:v>
                </c:pt>
                <c:pt idx="255">
                  <c:v>5.4249999999999998</c:v>
                </c:pt>
                <c:pt idx="256">
                  <c:v>5.4249999999999998</c:v>
                </c:pt>
                <c:pt idx="257">
                  <c:v>5.4249999999999998</c:v>
                </c:pt>
                <c:pt idx="258">
                  <c:v>5.4249999999999998</c:v>
                </c:pt>
                <c:pt idx="259">
                  <c:v>5.3710000000000004</c:v>
                </c:pt>
                <c:pt idx="260">
                  <c:v>5.3550000000000004</c:v>
                </c:pt>
                <c:pt idx="261">
                  <c:v>5.2709999999999999</c:v>
                </c:pt>
                <c:pt idx="262">
                  <c:v>5.3209999999999997</c:v>
                </c:pt>
                <c:pt idx="263">
                  <c:v>5.5110000000000001</c:v>
                </c:pt>
                <c:pt idx="264">
                  <c:v>5.5110000000000001</c:v>
                </c:pt>
                <c:pt idx="265">
                  <c:v>5.5110000000000001</c:v>
                </c:pt>
                <c:pt idx="266">
                  <c:v>5.577</c:v>
                </c:pt>
                <c:pt idx="267">
                  <c:v>5.5549999999999997</c:v>
                </c:pt>
                <c:pt idx="268">
                  <c:v>5.4710000000000001</c:v>
                </c:pt>
                <c:pt idx="269">
                  <c:v>5.4390000000000001</c:v>
                </c:pt>
                <c:pt idx="270">
                  <c:v>5.42</c:v>
                </c:pt>
                <c:pt idx="271">
                  <c:v>5.42</c:v>
                </c:pt>
                <c:pt idx="272">
                  <c:v>5.42</c:v>
                </c:pt>
                <c:pt idx="273">
                  <c:v>5.4020000000000001</c:v>
                </c:pt>
                <c:pt idx="274">
                  <c:v>5.3629999999999995</c:v>
                </c:pt>
                <c:pt idx="275">
                  <c:v>5.2759999999999998</c:v>
                </c:pt>
                <c:pt idx="276">
                  <c:v>5.2439999999999998</c:v>
                </c:pt>
                <c:pt idx="277">
                  <c:v>5.3879999999999999</c:v>
                </c:pt>
                <c:pt idx="278">
                  <c:v>5.3879999999999999</c:v>
                </c:pt>
                <c:pt idx="279">
                  <c:v>5.3879999999999999</c:v>
                </c:pt>
                <c:pt idx="280">
                  <c:v>5.1660000000000004</c:v>
                </c:pt>
                <c:pt idx="281">
                  <c:v>5.2359999999999998</c:v>
                </c:pt>
                <c:pt idx="282">
                  <c:v>5.319</c:v>
                </c:pt>
                <c:pt idx="283">
                  <c:v>5.3259999999999996</c:v>
                </c:pt>
                <c:pt idx="284">
                  <c:v>5.548</c:v>
                </c:pt>
                <c:pt idx="285">
                  <c:v>5.548</c:v>
                </c:pt>
                <c:pt idx="286">
                  <c:v>5.548</c:v>
                </c:pt>
                <c:pt idx="287">
                  <c:v>5.1879999999999997</c:v>
                </c:pt>
                <c:pt idx="288">
                  <c:v>5.14</c:v>
                </c:pt>
                <c:pt idx="289">
                  <c:v>5.1609999999999996</c:v>
                </c:pt>
                <c:pt idx="290">
                  <c:v>5.1360000000000001</c:v>
                </c:pt>
                <c:pt idx="291">
                  <c:v>5.1470000000000002</c:v>
                </c:pt>
                <c:pt idx="292">
                  <c:v>5.1470000000000002</c:v>
                </c:pt>
                <c:pt idx="293">
                  <c:v>5.1470000000000002</c:v>
                </c:pt>
                <c:pt idx="294">
                  <c:v>5.2210000000000001</c:v>
                </c:pt>
                <c:pt idx="295">
                  <c:v>5.2279999999999998</c:v>
                </c:pt>
                <c:pt idx="296">
                  <c:v>5.1890000000000001</c:v>
                </c:pt>
                <c:pt idx="297">
                  <c:v>5.1479999999999997</c:v>
                </c:pt>
                <c:pt idx="298">
                  <c:v>5.1280000000000001</c:v>
                </c:pt>
                <c:pt idx="299">
                  <c:v>5.1280000000000001</c:v>
                </c:pt>
                <c:pt idx="300">
                  <c:v>5.1280000000000001</c:v>
                </c:pt>
                <c:pt idx="301">
                  <c:v>5.0339999999999998</c:v>
                </c:pt>
                <c:pt idx="302">
                  <c:v>4.9489999999999998</c:v>
                </c:pt>
                <c:pt idx="303">
                  <c:v>4.8390000000000004</c:v>
                </c:pt>
                <c:pt idx="304">
                  <c:v>4.9649999999999999</c:v>
                </c:pt>
                <c:pt idx="305">
                  <c:v>5.0469999999999997</c:v>
                </c:pt>
                <c:pt idx="306">
                  <c:v>5.0469999999999997</c:v>
                </c:pt>
                <c:pt idx="307">
                  <c:v>5.0469999999999997</c:v>
                </c:pt>
                <c:pt idx="308">
                  <c:v>5.0060000000000002</c:v>
                </c:pt>
                <c:pt idx="309">
                  <c:v>4.8899999999999997</c:v>
                </c:pt>
                <c:pt idx="310">
                  <c:v>4.8280000000000003</c:v>
                </c:pt>
                <c:pt idx="311">
                  <c:v>4.9429999999999996</c:v>
                </c:pt>
                <c:pt idx="312">
                  <c:v>4.9909999999999997</c:v>
                </c:pt>
                <c:pt idx="313">
                  <c:v>4.9909999999999997</c:v>
                </c:pt>
                <c:pt idx="314">
                  <c:v>4.9909999999999997</c:v>
                </c:pt>
                <c:pt idx="315">
                  <c:v>4.9909999999999997</c:v>
                </c:pt>
                <c:pt idx="316">
                  <c:v>4.968</c:v>
                </c:pt>
                <c:pt idx="317">
                  <c:v>5.218</c:v>
                </c:pt>
                <c:pt idx="318">
                  <c:v>5.47</c:v>
                </c:pt>
                <c:pt idx="319">
                  <c:v>5.5620000000000003</c:v>
                </c:pt>
                <c:pt idx="320">
                  <c:v>5.5620000000000003</c:v>
                </c:pt>
                <c:pt idx="321">
                  <c:v>5.5620000000000003</c:v>
                </c:pt>
                <c:pt idx="322">
                  <c:v>5.4939999999999998</c:v>
                </c:pt>
                <c:pt idx="323">
                  <c:v>5.54</c:v>
                </c:pt>
                <c:pt idx="324">
                  <c:v>5.6589999999999998</c:v>
                </c:pt>
                <c:pt idx="325">
                  <c:v>5.6550000000000002</c:v>
                </c:pt>
                <c:pt idx="326">
                  <c:v>5.7</c:v>
                </c:pt>
                <c:pt idx="327">
                  <c:v>5.7</c:v>
                </c:pt>
                <c:pt idx="328">
                  <c:v>5.7</c:v>
                </c:pt>
                <c:pt idx="329">
                  <c:v>5.6779999999999999</c:v>
                </c:pt>
                <c:pt idx="330">
                  <c:v>5.6779999999999999</c:v>
                </c:pt>
                <c:pt idx="331">
                  <c:v>5.6779999999999999</c:v>
                </c:pt>
                <c:pt idx="332">
                  <c:v>5.6779999999999999</c:v>
                </c:pt>
                <c:pt idx="333">
                  <c:v>5.6779999999999999</c:v>
                </c:pt>
                <c:pt idx="334">
                  <c:v>5.6779999999999999</c:v>
                </c:pt>
                <c:pt idx="335">
                  <c:v>5.6779999999999999</c:v>
                </c:pt>
                <c:pt idx="336">
                  <c:v>5.6779999999999999</c:v>
                </c:pt>
                <c:pt idx="337">
                  <c:v>5.6779999999999999</c:v>
                </c:pt>
                <c:pt idx="338">
                  <c:v>5.6779999999999999</c:v>
                </c:pt>
                <c:pt idx="339">
                  <c:v>5.6779999999999999</c:v>
                </c:pt>
                <c:pt idx="340">
                  <c:v>5.6779999999999999</c:v>
                </c:pt>
                <c:pt idx="341">
                  <c:v>5.6779999999999999</c:v>
                </c:pt>
                <c:pt idx="342">
                  <c:v>5.6779999999999999</c:v>
                </c:pt>
                <c:pt idx="343">
                  <c:v>5.6779999999999999</c:v>
                </c:pt>
                <c:pt idx="344">
                  <c:v>5.6779999999999999</c:v>
                </c:pt>
                <c:pt idx="345">
                  <c:v>5.6779999999999999</c:v>
                </c:pt>
                <c:pt idx="346">
                  <c:v>5.6779999999999999</c:v>
                </c:pt>
                <c:pt idx="347">
                  <c:v>5.6779999999999999</c:v>
                </c:pt>
                <c:pt idx="348">
                  <c:v>5.6779999999999999</c:v>
                </c:pt>
                <c:pt idx="349">
                  <c:v>5.6779999999999999</c:v>
                </c:pt>
                <c:pt idx="350">
                  <c:v>5.6779999999999999</c:v>
                </c:pt>
                <c:pt idx="351">
                  <c:v>5.6779999999999999</c:v>
                </c:pt>
                <c:pt idx="352">
                  <c:v>5.6779999999999999</c:v>
                </c:pt>
                <c:pt idx="353">
                  <c:v>5.6779999999999999</c:v>
                </c:pt>
                <c:pt idx="354">
                  <c:v>5.6779999999999999</c:v>
                </c:pt>
                <c:pt idx="355">
                  <c:v>5.6779999999999999</c:v>
                </c:pt>
                <c:pt idx="356">
                  <c:v>5.6779999999999999</c:v>
                </c:pt>
                <c:pt idx="357">
                  <c:v>5.5759999999999996</c:v>
                </c:pt>
                <c:pt idx="358">
                  <c:v>5.5759999999999996</c:v>
                </c:pt>
                <c:pt idx="359">
                  <c:v>5.5759999999999996</c:v>
                </c:pt>
                <c:pt idx="360">
                  <c:v>5.5759999999999996</c:v>
                </c:pt>
                <c:pt idx="361">
                  <c:v>5.5759999999999996</c:v>
                </c:pt>
                <c:pt idx="362">
                  <c:v>5.5759999999999996</c:v>
                </c:pt>
                <c:pt idx="363">
                  <c:v>5.5759999999999996</c:v>
                </c:pt>
                <c:pt idx="364">
                  <c:v>5.3159999999999998</c:v>
                </c:pt>
                <c:pt idx="365">
                  <c:v>5.3419999999999996</c:v>
                </c:pt>
                <c:pt idx="366">
                  <c:v>5.4820000000000002</c:v>
                </c:pt>
                <c:pt idx="367">
                  <c:v>5.4459999999999997</c:v>
                </c:pt>
                <c:pt idx="368">
                  <c:v>5.444</c:v>
                </c:pt>
                <c:pt idx="369">
                  <c:v>5.444</c:v>
                </c:pt>
                <c:pt idx="370">
                  <c:v>5.444</c:v>
                </c:pt>
                <c:pt idx="371">
                  <c:v>5.3390000000000004</c:v>
                </c:pt>
                <c:pt idx="372">
                  <c:v>5.3629999999999995</c:v>
                </c:pt>
                <c:pt idx="373">
                  <c:v>5.32</c:v>
                </c:pt>
                <c:pt idx="374">
                  <c:v>5.2389999999999999</c:v>
                </c:pt>
                <c:pt idx="375">
                  <c:v>5.101</c:v>
                </c:pt>
                <c:pt idx="376">
                  <c:v>5.101</c:v>
                </c:pt>
                <c:pt idx="377">
                  <c:v>5.101</c:v>
                </c:pt>
                <c:pt idx="378">
                  <c:v>5.1189999999999998</c:v>
                </c:pt>
                <c:pt idx="379">
                  <c:v>5.1050000000000004</c:v>
                </c:pt>
                <c:pt idx="380">
                  <c:v>5.1059999999999999</c:v>
                </c:pt>
                <c:pt idx="381">
                  <c:v>5.2089999999999996</c:v>
                </c:pt>
                <c:pt idx="382">
                  <c:v>5.1769999999999996</c:v>
                </c:pt>
                <c:pt idx="383">
                  <c:v>5.1769999999999996</c:v>
                </c:pt>
                <c:pt idx="384">
                  <c:v>5.1769999999999996</c:v>
                </c:pt>
                <c:pt idx="385">
                  <c:v>5.18</c:v>
                </c:pt>
                <c:pt idx="386">
                  <c:v>5.218</c:v>
                </c:pt>
                <c:pt idx="387">
                  <c:v>5.3289999999999997</c:v>
                </c:pt>
                <c:pt idx="388">
                  <c:v>5.3289999999999997</c:v>
                </c:pt>
                <c:pt idx="389">
                  <c:v>5.3289999999999997</c:v>
                </c:pt>
                <c:pt idx="390">
                  <c:v>5.3289999999999997</c:v>
                </c:pt>
                <c:pt idx="391">
                  <c:v>5.3289999999999997</c:v>
                </c:pt>
                <c:pt idx="392">
                  <c:v>5.3289999999999997</c:v>
                </c:pt>
                <c:pt idx="393">
                  <c:v>5.016</c:v>
                </c:pt>
                <c:pt idx="394">
                  <c:v>5.0910000000000002</c:v>
                </c:pt>
                <c:pt idx="395">
                  <c:v>5.1239999999999997</c:v>
                </c:pt>
                <c:pt idx="396">
                  <c:v>5.0670000000000002</c:v>
                </c:pt>
                <c:pt idx="397">
                  <c:v>5.0670000000000002</c:v>
                </c:pt>
                <c:pt idx="398">
                  <c:v>5.0670000000000002</c:v>
                </c:pt>
                <c:pt idx="399">
                  <c:v>5.0309999999999997</c:v>
                </c:pt>
                <c:pt idx="400">
                  <c:v>5.0209999999999999</c:v>
                </c:pt>
                <c:pt idx="401">
                  <c:v>5.0279999999999996</c:v>
                </c:pt>
                <c:pt idx="402">
                  <c:v>5.0410000000000004</c:v>
                </c:pt>
                <c:pt idx="403">
                  <c:v>4.9989999999999997</c:v>
                </c:pt>
                <c:pt idx="404">
                  <c:v>4.9989999999999997</c:v>
                </c:pt>
                <c:pt idx="405">
                  <c:v>4.9989999999999997</c:v>
                </c:pt>
                <c:pt idx="406">
                  <c:v>5.03</c:v>
                </c:pt>
                <c:pt idx="407">
                  <c:v>5.085</c:v>
                </c:pt>
                <c:pt idx="408">
                  <c:v>5.0940000000000003</c:v>
                </c:pt>
                <c:pt idx="409">
                  <c:v>5.0609999999999999</c:v>
                </c:pt>
                <c:pt idx="410">
                  <c:v>5</c:v>
                </c:pt>
                <c:pt idx="411">
                  <c:v>5</c:v>
                </c:pt>
                <c:pt idx="412">
                  <c:v>5</c:v>
                </c:pt>
                <c:pt idx="413">
                  <c:v>4.9930000000000003</c:v>
                </c:pt>
                <c:pt idx="414">
                  <c:v>4.9889999999999999</c:v>
                </c:pt>
                <c:pt idx="415">
                  <c:v>5.0149999999999997</c:v>
                </c:pt>
                <c:pt idx="416">
                  <c:v>4.9950000000000001</c:v>
                </c:pt>
                <c:pt idx="417">
                  <c:v>4.9729999999999999</c:v>
                </c:pt>
                <c:pt idx="418">
                  <c:v>4.9729999999999999</c:v>
                </c:pt>
                <c:pt idx="419">
                  <c:v>4.9729999999999999</c:v>
                </c:pt>
                <c:pt idx="420">
                  <c:v>5.0679999999999996</c:v>
                </c:pt>
                <c:pt idx="421">
                  <c:v>5.14</c:v>
                </c:pt>
                <c:pt idx="422">
                  <c:v>5.024</c:v>
                </c:pt>
                <c:pt idx="423">
                  <c:v>5.0880000000000001</c:v>
                </c:pt>
                <c:pt idx="424">
                  <c:v>5.2089999999999996</c:v>
                </c:pt>
                <c:pt idx="425">
                  <c:v>5.2089999999999996</c:v>
                </c:pt>
                <c:pt idx="426">
                  <c:v>5.2089999999999996</c:v>
                </c:pt>
                <c:pt idx="427">
                  <c:v>5.2290000000000001</c:v>
                </c:pt>
                <c:pt idx="428">
                  <c:v>5.2249999999999996</c:v>
                </c:pt>
                <c:pt idx="429">
                  <c:v>5.2450000000000001</c:v>
                </c:pt>
                <c:pt idx="430">
                  <c:v>5.4269999999999996</c:v>
                </c:pt>
                <c:pt idx="431">
                  <c:v>5.5529999999999999</c:v>
                </c:pt>
                <c:pt idx="432">
                  <c:v>5.5529999999999999</c:v>
                </c:pt>
                <c:pt idx="433">
                  <c:v>5.5529999999999999</c:v>
                </c:pt>
                <c:pt idx="434">
                  <c:v>5.5280000000000005</c:v>
                </c:pt>
                <c:pt idx="435">
                  <c:v>5.5039999999999996</c:v>
                </c:pt>
                <c:pt idx="436">
                  <c:v>5.4989999999999997</c:v>
                </c:pt>
                <c:pt idx="437">
                  <c:v>5.625</c:v>
                </c:pt>
                <c:pt idx="438">
                  <c:v>5.5369999999999999</c:v>
                </c:pt>
                <c:pt idx="439">
                  <c:v>5.5369999999999999</c:v>
                </c:pt>
                <c:pt idx="440">
                  <c:v>5.5369999999999999</c:v>
                </c:pt>
                <c:pt idx="441">
                  <c:v>5.5270000000000001</c:v>
                </c:pt>
                <c:pt idx="442">
                  <c:v>5.5019999999999998</c:v>
                </c:pt>
                <c:pt idx="443">
                  <c:v>5.6379999999999999</c:v>
                </c:pt>
                <c:pt idx="444">
                  <c:v>5.5990000000000002</c:v>
                </c:pt>
                <c:pt idx="445">
                  <c:v>5.6</c:v>
                </c:pt>
                <c:pt idx="446">
                  <c:v>5.6</c:v>
                </c:pt>
                <c:pt idx="447">
                  <c:v>5.6</c:v>
                </c:pt>
                <c:pt idx="448">
                  <c:v>5.5880000000000001</c:v>
                </c:pt>
                <c:pt idx="449">
                  <c:v>5.5880000000000001</c:v>
                </c:pt>
                <c:pt idx="450">
                  <c:v>5.5880000000000001</c:v>
                </c:pt>
                <c:pt idx="451">
                  <c:v>5.5880000000000001</c:v>
                </c:pt>
                <c:pt idx="452">
                  <c:v>5.5880000000000001</c:v>
                </c:pt>
                <c:pt idx="453">
                  <c:v>5.5880000000000001</c:v>
                </c:pt>
                <c:pt idx="454">
                  <c:v>5.5880000000000001</c:v>
                </c:pt>
                <c:pt idx="455">
                  <c:v>5.5880000000000001</c:v>
                </c:pt>
                <c:pt idx="456">
                  <c:v>5.5220000000000002</c:v>
                </c:pt>
                <c:pt idx="457">
                  <c:v>5.5220000000000002</c:v>
                </c:pt>
                <c:pt idx="458">
                  <c:v>5.5220000000000002</c:v>
                </c:pt>
                <c:pt idx="459">
                  <c:v>5.5220000000000002</c:v>
                </c:pt>
                <c:pt idx="460">
                  <c:v>5.5220000000000002</c:v>
                </c:pt>
                <c:pt idx="461">
                  <c:v>5.5220000000000002</c:v>
                </c:pt>
                <c:pt idx="462">
                  <c:v>5.5220000000000002</c:v>
                </c:pt>
                <c:pt idx="463">
                  <c:v>5.5220000000000002</c:v>
                </c:pt>
                <c:pt idx="464">
                  <c:v>5.5220000000000002</c:v>
                </c:pt>
                <c:pt idx="465">
                  <c:v>5.4089999999999998</c:v>
                </c:pt>
                <c:pt idx="466">
                  <c:v>5.3769999999999998</c:v>
                </c:pt>
                <c:pt idx="467">
                  <c:v>5.3769999999999998</c:v>
                </c:pt>
                <c:pt idx="468">
                  <c:v>5.3769999999999998</c:v>
                </c:pt>
                <c:pt idx="469">
                  <c:v>5.3319999999999999</c:v>
                </c:pt>
                <c:pt idx="470">
                  <c:v>5.3920000000000003</c:v>
                </c:pt>
                <c:pt idx="471">
                  <c:v>5.3979999999999997</c:v>
                </c:pt>
                <c:pt idx="472">
                  <c:v>5.3819999999999997</c:v>
                </c:pt>
                <c:pt idx="473">
                  <c:v>5.3239999999999998</c:v>
                </c:pt>
                <c:pt idx="474">
                  <c:v>5.3239999999999998</c:v>
                </c:pt>
                <c:pt idx="475">
                  <c:v>5.3239999999999998</c:v>
                </c:pt>
                <c:pt idx="476">
                  <c:v>5.3419999999999996</c:v>
                </c:pt>
                <c:pt idx="477">
                  <c:v>5.32</c:v>
                </c:pt>
                <c:pt idx="478">
                  <c:v>5.3150000000000004</c:v>
                </c:pt>
                <c:pt idx="479">
                  <c:v>5.3010000000000002</c:v>
                </c:pt>
                <c:pt idx="480">
                  <c:v>5.258</c:v>
                </c:pt>
                <c:pt idx="481">
                  <c:v>5.258</c:v>
                </c:pt>
                <c:pt idx="482">
                  <c:v>5.258</c:v>
                </c:pt>
                <c:pt idx="483">
                  <c:v>5.31</c:v>
                </c:pt>
                <c:pt idx="484">
                  <c:v>5.2949999999999999</c:v>
                </c:pt>
                <c:pt idx="485">
                  <c:v>5.2610000000000001</c:v>
                </c:pt>
                <c:pt idx="486">
                  <c:v>5.2930000000000001</c:v>
                </c:pt>
                <c:pt idx="487">
                  <c:v>5.2720000000000002</c:v>
                </c:pt>
                <c:pt idx="488">
                  <c:v>5.2720000000000002</c:v>
                </c:pt>
                <c:pt idx="489">
                  <c:v>5.2720000000000002</c:v>
                </c:pt>
                <c:pt idx="490">
                  <c:v>5.2889999999999997</c:v>
                </c:pt>
                <c:pt idx="491">
                  <c:v>5.37</c:v>
                </c:pt>
                <c:pt idx="492">
                  <c:v>5.4779999999999998</c:v>
                </c:pt>
                <c:pt idx="493">
                  <c:v>5.4169999999999998</c:v>
                </c:pt>
                <c:pt idx="494">
                  <c:v>5.3310000000000004</c:v>
                </c:pt>
                <c:pt idx="495">
                  <c:v>5.3310000000000004</c:v>
                </c:pt>
                <c:pt idx="496">
                  <c:v>5.3310000000000004</c:v>
                </c:pt>
                <c:pt idx="497">
                  <c:v>5.3609999999999998</c:v>
                </c:pt>
                <c:pt idx="498">
                  <c:v>5.4589999999999996</c:v>
                </c:pt>
                <c:pt idx="499">
                  <c:v>5.4130000000000003</c:v>
                </c:pt>
                <c:pt idx="500">
                  <c:v>5.3410000000000002</c:v>
                </c:pt>
                <c:pt idx="501">
                  <c:v>5.4189999999999996</c:v>
                </c:pt>
                <c:pt idx="502">
                  <c:v>5.4189999999999996</c:v>
                </c:pt>
                <c:pt idx="503">
                  <c:v>5.4189999999999996</c:v>
                </c:pt>
                <c:pt idx="504">
                  <c:v>5.3520000000000003</c:v>
                </c:pt>
                <c:pt idx="505">
                  <c:v>5.2939999999999996</c:v>
                </c:pt>
                <c:pt idx="506">
                  <c:v>5.24</c:v>
                </c:pt>
                <c:pt idx="507">
                  <c:v>5.2709999999999999</c:v>
                </c:pt>
                <c:pt idx="508">
                  <c:v>5.2629999999999999</c:v>
                </c:pt>
                <c:pt idx="509">
                  <c:v>5.2629999999999999</c:v>
                </c:pt>
                <c:pt idx="510">
                  <c:v>5.2629999999999999</c:v>
                </c:pt>
                <c:pt idx="511">
                  <c:v>5.2610000000000001</c:v>
                </c:pt>
                <c:pt idx="512">
                  <c:v>5.25</c:v>
                </c:pt>
                <c:pt idx="513">
                  <c:v>5.1639999999999997</c:v>
                </c:pt>
                <c:pt idx="514">
                  <c:v>5.1150000000000002</c:v>
                </c:pt>
                <c:pt idx="515">
                  <c:v>5.1520000000000001</c:v>
                </c:pt>
                <c:pt idx="516">
                  <c:v>5.1520000000000001</c:v>
                </c:pt>
                <c:pt idx="517">
                  <c:v>5.1520000000000001</c:v>
                </c:pt>
                <c:pt idx="518">
                  <c:v>5.077</c:v>
                </c:pt>
                <c:pt idx="519">
                  <c:v>5.0759999999999996</c:v>
                </c:pt>
                <c:pt idx="520">
                  <c:v>5.1100000000000003</c:v>
                </c:pt>
                <c:pt idx="521">
                  <c:v>5.0259999999999998</c:v>
                </c:pt>
                <c:pt idx="522">
                  <c:v>5.1050000000000004</c:v>
                </c:pt>
                <c:pt idx="523">
                  <c:v>5.1050000000000004</c:v>
                </c:pt>
                <c:pt idx="524">
                  <c:v>5.1050000000000004</c:v>
                </c:pt>
                <c:pt idx="525">
                  <c:v>5.08</c:v>
                </c:pt>
                <c:pt idx="526">
                  <c:v>5.0270000000000001</c:v>
                </c:pt>
                <c:pt idx="527">
                  <c:v>5.0940000000000003</c:v>
                </c:pt>
                <c:pt idx="528">
                  <c:v>5.0369999999999999</c:v>
                </c:pt>
                <c:pt idx="529">
                  <c:v>4.9320000000000004</c:v>
                </c:pt>
                <c:pt idx="530">
                  <c:v>4.9320000000000004</c:v>
                </c:pt>
                <c:pt idx="531">
                  <c:v>4.9320000000000004</c:v>
                </c:pt>
                <c:pt idx="532">
                  <c:v>4.97</c:v>
                </c:pt>
                <c:pt idx="533">
                  <c:v>4.9279999999999999</c:v>
                </c:pt>
                <c:pt idx="534">
                  <c:v>4.8259999999999996</c:v>
                </c:pt>
                <c:pt idx="535">
                  <c:v>4.8920000000000003</c:v>
                </c:pt>
                <c:pt idx="536">
                  <c:v>4.875</c:v>
                </c:pt>
                <c:pt idx="537">
                  <c:v>4.875</c:v>
                </c:pt>
                <c:pt idx="538">
                  <c:v>4.875</c:v>
                </c:pt>
                <c:pt idx="539">
                  <c:v>4.931</c:v>
                </c:pt>
                <c:pt idx="540">
                  <c:v>4.91</c:v>
                </c:pt>
                <c:pt idx="541">
                  <c:v>4.8419999999999996</c:v>
                </c:pt>
                <c:pt idx="542">
                  <c:v>4.9059999999999997</c:v>
                </c:pt>
                <c:pt idx="543">
                  <c:v>4.8780000000000001</c:v>
                </c:pt>
                <c:pt idx="544">
                  <c:v>4.8780000000000001</c:v>
                </c:pt>
                <c:pt idx="545">
                  <c:v>4.8780000000000001</c:v>
                </c:pt>
                <c:pt idx="546">
                  <c:v>4.8479999999999999</c:v>
                </c:pt>
                <c:pt idx="547">
                  <c:v>4.7919999999999998</c:v>
                </c:pt>
                <c:pt idx="548">
                  <c:v>4.8760000000000003</c:v>
                </c:pt>
                <c:pt idx="549">
                  <c:v>4.8639999999999999</c:v>
                </c:pt>
                <c:pt idx="550">
                  <c:v>4.9649999999999999</c:v>
                </c:pt>
                <c:pt idx="551">
                  <c:v>4.9649999999999999</c:v>
                </c:pt>
                <c:pt idx="552">
                  <c:v>4.9649999999999999</c:v>
                </c:pt>
                <c:pt idx="553">
                  <c:v>4.923</c:v>
                </c:pt>
                <c:pt idx="554">
                  <c:v>4.8339999999999996</c:v>
                </c:pt>
                <c:pt idx="555">
                  <c:v>4.7080000000000002</c:v>
                </c:pt>
                <c:pt idx="556">
                  <c:v>4.7329999999999997</c:v>
                </c:pt>
                <c:pt idx="557">
                  <c:v>4.7329999999999997</c:v>
                </c:pt>
                <c:pt idx="558">
                  <c:v>4.7329999999999997</c:v>
                </c:pt>
                <c:pt idx="559">
                  <c:v>4.7329999999999997</c:v>
                </c:pt>
                <c:pt idx="560">
                  <c:v>4.7329999999999997</c:v>
                </c:pt>
                <c:pt idx="561">
                  <c:v>4.7329999999999997</c:v>
                </c:pt>
                <c:pt idx="562">
                  <c:v>4.7329999999999997</c:v>
                </c:pt>
                <c:pt idx="563">
                  <c:v>4.7329999999999997</c:v>
                </c:pt>
                <c:pt idx="564">
                  <c:v>4.7329999999999997</c:v>
                </c:pt>
                <c:pt idx="565">
                  <c:v>4.7329999999999997</c:v>
                </c:pt>
                <c:pt idx="566">
                  <c:v>4.7329999999999997</c:v>
                </c:pt>
                <c:pt idx="567">
                  <c:v>4.7329999999999997</c:v>
                </c:pt>
                <c:pt idx="568">
                  <c:v>4.7329999999999997</c:v>
                </c:pt>
                <c:pt idx="569">
                  <c:v>4.7329999999999997</c:v>
                </c:pt>
                <c:pt idx="570">
                  <c:v>4.7329999999999997</c:v>
                </c:pt>
                <c:pt idx="571">
                  <c:v>4.7329999999999997</c:v>
                </c:pt>
                <c:pt idx="572">
                  <c:v>4.7329999999999997</c:v>
                </c:pt>
                <c:pt idx="573">
                  <c:v>4.7329999999999997</c:v>
                </c:pt>
                <c:pt idx="574">
                  <c:v>4.7329999999999997</c:v>
                </c:pt>
                <c:pt idx="575">
                  <c:v>4.7329999999999997</c:v>
                </c:pt>
                <c:pt idx="576">
                  <c:v>4.7329999999999997</c:v>
                </c:pt>
                <c:pt idx="577">
                  <c:v>4.7329999999999997</c:v>
                </c:pt>
                <c:pt idx="578">
                  <c:v>4.7329999999999997</c:v>
                </c:pt>
                <c:pt idx="579">
                  <c:v>4.7329999999999997</c:v>
                </c:pt>
                <c:pt idx="580">
                  <c:v>4.7329999999999997</c:v>
                </c:pt>
                <c:pt idx="581">
                  <c:v>4.7329999999999997</c:v>
                </c:pt>
                <c:pt idx="582">
                  <c:v>4.7329999999999997</c:v>
                </c:pt>
                <c:pt idx="583">
                  <c:v>4.7329999999999997</c:v>
                </c:pt>
                <c:pt idx="584">
                  <c:v>4.7329999999999997</c:v>
                </c:pt>
                <c:pt idx="585">
                  <c:v>4.7329999999999997</c:v>
                </c:pt>
                <c:pt idx="586">
                  <c:v>4.7329999999999997</c:v>
                </c:pt>
                <c:pt idx="587">
                  <c:v>4.7329999999999997</c:v>
                </c:pt>
                <c:pt idx="588">
                  <c:v>4.3659999999999997</c:v>
                </c:pt>
                <c:pt idx="589">
                  <c:v>4.25</c:v>
                </c:pt>
                <c:pt idx="590">
                  <c:v>4.4160000000000004</c:v>
                </c:pt>
                <c:pt idx="591">
                  <c:v>4.46</c:v>
                </c:pt>
                <c:pt idx="592">
                  <c:v>4.59</c:v>
                </c:pt>
                <c:pt idx="593">
                  <c:v>4.59</c:v>
                </c:pt>
                <c:pt idx="594">
                  <c:v>4.59</c:v>
                </c:pt>
                <c:pt idx="595">
                  <c:v>4.5490000000000004</c:v>
                </c:pt>
                <c:pt idx="596">
                  <c:v>4.4219999999999997</c:v>
                </c:pt>
                <c:pt idx="597">
                  <c:v>4.4530000000000003</c:v>
                </c:pt>
                <c:pt idx="598">
                  <c:v>4.5629999999999997</c:v>
                </c:pt>
                <c:pt idx="599">
                  <c:v>4.49</c:v>
                </c:pt>
                <c:pt idx="600">
                  <c:v>4.49</c:v>
                </c:pt>
                <c:pt idx="601">
                  <c:v>4.49</c:v>
                </c:pt>
                <c:pt idx="602">
                  <c:v>4.4660000000000002</c:v>
                </c:pt>
                <c:pt idx="603">
                  <c:v>4.57</c:v>
                </c:pt>
                <c:pt idx="604">
                  <c:v>4.5060000000000002</c:v>
                </c:pt>
                <c:pt idx="605">
                  <c:v>4.4249999999999998</c:v>
                </c:pt>
                <c:pt idx="606">
                  <c:v>4.4139999999999997</c:v>
                </c:pt>
                <c:pt idx="607">
                  <c:v>4.4139999999999997</c:v>
                </c:pt>
                <c:pt idx="608">
                  <c:v>4.4139999999999997</c:v>
                </c:pt>
                <c:pt idx="609">
                  <c:v>4.3250000000000002</c:v>
                </c:pt>
                <c:pt idx="610">
                  <c:v>4.0830000000000002</c:v>
                </c:pt>
                <c:pt idx="611">
                  <c:v>4.0830000000000002</c:v>
                </c:pt>
                <c:pt idx="612">
                  <c:v>4.0309999999999997</c:v>
                </c:pt>
                <c:pt idx="613">
                  <c:v>4.1260000000000003</c:v>
                </c:pt>
                <c:pt idx="614">
                  <c:v>4.1260000000000003</c:v>
                </c:pt>
                <c:pt idx="615">
                  <c:v>4.1260000000000003</c:v>
                </c:pt>
                <c:pt idx="616">
                  <c:v>4.1909999999999998</c:v>
                </c:pt>
                <c:pt idx="617">
                  <c:v>4.1360000000000001</c:v>
                </c:pt>
                <c:pt idx="618">
                  <c:v>4.2990000000000004</c:v>
                </c:pt>
                <c:pt idx="619">
                  <c:v>4.1740000000000004</c:v>
                </c:pt>
                <c:pt idx="620">
                  <c:v>4.1219999999999999</c:v>
                </c:pt>
                <c:pt idx="621">
                  <c:v>4.1219999999999999</c:v>
                </c:pt>
                <c:pt idx="622">
                  <c:v>4.1219999999999999</c:v>
                </c:pt>
                <c:pt idx="623">
                  <c:v>4.1319999999999997</c:v>
                </c:pt>
                <c:pt idx="624">
                  <c:v>3.9990000000000001</c:v>
                </c:pt>
                <c:pt idx="625">
                  <c:v>4.0170000000000003</c:v>
                </c:pt>
                <c:pt idx="626">
                  <c:v>3.968</c:v>
                </c:pt>
                <c:pt idx="627">
                  <c:v>3.9699999999999998</c:v>
                </c:pt>
                <c:pt idx="628">
                  <c:v>3.9699999999999998</c:v>
                </c:pt>
                <c:pt idx="629">
                  <c:v>3.9699999999999998</c:v>
                </c:pt>
                <c:pt idx="630">
                  <c:v>3.9790000000000001</c:v>
                </c:pt>
                <c:pt idx="631">
                  <c:v>3.9079999999999999</c:v>
                </c:pt>
                <c:pt idx="632">
                  <c:v>4.008</c:v>
                </c:pt>
                <c:pt idx="633">
                  <c:v>4.0270000000000001</c:v>
                </c:pt>
                <c:pt idx="634">
                  <c:v>3.89</c:v>
                </c:pt>
                <c:pt idx="635">
                  <c:v>3.89</c:v>
                </c:pt>
                <c:pt idx="636">
                  <c:v>3.89</c:v>
                </c:pt>
                <c:pt idx="637">
                  <c:v>3.7749999999999999</c:v>
                </c:pt>
                <c:pt idx="638">
                  <c:v>3.9359999999999999</c:v>
                </c:pt>
                <c:pt idx="639">
                  <c:v>3.8940000000000001</c:v>
                </c:pt>
                <c:pt idx="640">
                  <c:v>3.8860000000000001</c:v>
                </c:pt>
                <c:pt idx="641">
                  <c:v>3.8860000000000001</c:v>
                </c:pt>
                <c:pt idx="642">
                  <c:v>3.8860000000000001</c:v>
                </c:pt>
                <c:pt idx="643">
                  <c:v>3.8860000000000001</c:v>
                </c:pt>
                <c:pt idx="644">
                  <c:v>3.8129999999999997</c:v>
                </c:pt>
                <c:pt idx="645">
                  <c:v>3.8559999999999999</c:v>
                </c:pt>
                <c:pt idx="646">
                  <c:v>3.7650000000000001</c:v>
                </c:pt>
                <c:pt idx="647">
                  <c:v>3.8260000000000001</c:v>
                </c:pt>
                <c:pt idx="648">
                  <c:v>3.9699999999999998</c:v>
                </c:pt>
                <c:pt idx="649">
                  <c:v>3.9699999999999998</c:v>
                </c:pt>
                <c:pt idx="650">
                  <c:v>3.9699999999999998</c:v>
                </c:pt>
                <c:pt idx="651">
                  <c:v>3.9670000000000001</c:v>
                </c:pt>
                <c:pt idx="652">
                  <c:v>4.1849999999999996</c:v>
                </c:pt>
                <c:pt idx="653">
                  <c:v>4.1849999999999996</c:v>
                </c:pt>
                <c:pt idx="654">
                  <c:v>4.1849999999999996</c:v>
                </c:pt>
                <c:pt idx="655">
                  <c:v>4.1849999999999996</c:v>
                </c:pt>
                <c:pt idx="656">
                  <c:v>4.1849999999999996</c:v>
                </c:pt>
                <c:pt idx="657">
                  <c:v>4.1849999999999996</c:v>
                </c:pt>
                <c:pt idx="658">
                  <c:v>4.1849999999999996</c:v>
                </c:pt>
                <c:pt idx="659">
                  <c:v>4.1849999999999996</c:v>
                </c:pt>
                <c:pt idx="660">
                  <c:v>4.1849999999999996</c:v>
                </c:pt>
                <c:pt idx="661">
                  <c:v>4.1849999999999996</c:v>
                </c:pt>
                <c:pt idx="662">
                  <c:v>4.1849999999999996</c:v>
                </c:pt>
                <c:pt idx="663">
                  <c:v>4.1849999999999996</c:v>
                </c:pt>
                <c:pt idx="664">
                  <c:v>4.1849999999999996</c:v>
                </c:pt>
                <c:pt idx="665">
                  <c:v>4.1849999999999996</c:v>
                </c:pt>
                <c:pt idx="666">
                  <c:v>4.1849999999999996</c:v>
                </c:pt>
                <c:pt idx="667">
                  <c:v>4.1849999999999996</c:v>
                </c:pt>
                <c:pt idx="668">
                  <c:v>4.1849999999999996</c:v>
                </c:pt>
                <c:pt idx="669">
                  <c:v>3.92</c:v>
                </c:pt>
                <c:pt idx="670">
                  <c:v>3.92</c:v>
                </c:pt>
                <c:pt idx="671">
                  <c:v>3.92</c:v>
                </c:pt>
                <c:pt idx="672">
                  <c:v>3.92</c:v>
                </c:pt>
                <c:pt idx="673">
                  <c:v>3.92</c:v>
                </c:pt>
                <c:pt idx="674">
                  <c:v>3.92</c:v>
                </c:pt>
                <c:pt idx="675">
                  <c:v>3.92</c:v>
                </c:pt>
                <c:pt idx="676">
                  <c:v>3.92</c:v>
                </c:pt>
                <c:pt idx="677">
                  <c:v>3.92</c:v>
                </c:pt>
                <c:pt idx="678">
                  <c:v>3.92</c:v>
                </c:pt>
                <c:pt idx="679">
                  <c:v>3.92</c:v>
                </c:pt>
                <c:pt idx="680">
                  <c:v>3.92</c:v>
                </c:pt>
                <c:pt idx="681">
                  <c:v>3.92</c:v>
                </c:pt>
                <c:pt idx="682">
                  <c:v>3.92</c:v>
                </c:pt>
                <c:pt idx="683">
                  <c:v>4.0810000000000004</c:v>
                </c:pt>
                <c:pt idx="684">
                  <c:v>4.0810000000000004</c:v>
                </c:pt>
                <c:pt idx="685">
                  <c:v>4.0810000000000004</c:v>
                </c:pt>
                <c:pt idx="686">
                  <c:v>4.0629999999999997</c:v>
                </c:pt>
                <c:pt idx="687">
                  <c:v>4.0670000000000002</c:v>
                </c:pt>
                <c:pt idx="688">
                  <c:v>4.1689999999999996</c:v>
                </c:pt>
                <c:pt idx="689">
                  <c:v>4.266</c:v>
                </c:pt>
                <c:pt idx="690">
                  <c:v>4.3</c:v>
                </c:pt>
                <c:pt idx="691">
                  <c:v>4.3</c:v>
                </c:pt>
                <c:pt idx="692">
                  <c:v>4.3</c:v>
                </c:pt>
                <c:pt idx="693">
                  <c:v>4.2830000000000004</c:v>
                </c:pt>
                <c:pt idx="694">
                  <c:v>4.1749999999999998</c:v>
                </c:pt>
                <c:pt idx="695">
                  <c:v>4.3710000000000004</c:v>
                </c:pt>
                <c:pt idx="696">
                  <c:v>4.3730000000000002</c:v>
                </c:pt>
                <c:pt idx="697">
                  <c:v>4.3230000000000004</c:v>
                </c:pt>
                <c:pt idx="698">
                  <c:v>4.3230000000000004</c:v>
                </c:pt>
                <c:pt idx="699">
                  <c:v>4.3230000000000004</c:v>
                </c:pt>
                <c:pt idx="700">
                  <c:v>4.3639999999999999</c:v>
                </c:pt>
                <c:pt idx="701">
                  <c:v>4.3390000000000004</c:v>
                </c:pt>
                <c:pt idx="702">
                  <c:v>4.1909999999999998</c:v>
                </c:pt>
                <c:pt idx="703">
                  <c:v>4.1689999999999996</c:v>
                </c:pt>
                <c:pt idx="704">
                  <c:v>4.0279999999999996</c:v>
                </c:pt>
                <c:pt idx="705">
                  <c:v>4.0279999999999996</c:v>
                </c:pt>
                <c:pt idx="706">
                  <c:v>4.0279999999999996</c:v>
                </c:pt>
                <c:pt idx="707">
                  <c:v>3.9740000000000002</c:v>
                </c:pt>
                <c:pt idx="708">
                  <c:v>3.984</c:v>
                </c:pt>
                <c:pt idx="709">
                  <c:v>3.956</c:v>
                </c:pt>
                <c:pt idx="710">
                  <c:v>3.9539999999999997</c:v>
                </c:pt>
                <c:pt idx="711">
                  <c:v>3.9790000000000001</c:v>
                </c:pt>
                <c:pt idx="712">
                  <c:v>3.9790000000000001</c:v>
                </c:pt>
                <c:pt idx="713">
                  <c:v>3.9790000000000001</c:v>
                </c:pt>
                <c:pt idx="714">
                  <c:v>3.9009999999999998</c:v>
                </c:pt>
                <c:pt idx="715">
                  <c:v>3.7640000000000002</c:v>
                </c:pt>
                <c:pt idx="716">
                  <c:v>3.7640000000000002</c:v>
                </c:pt>
                <c:pt idx="717">
                  <c:v>3.7640000000000002</c:v>
                </c:pt>
                <c:pt idx="718">
                  <c:v>3.7640000000000002</c:v>
                </c:pt>
                <c:pt idx="719">
                  <c:v>3.7640000000000002</c:v>
                </c:pt>
                <c:pt idx="720">
                  <c:v>3.7640000000000002</c:v>
                </c:pt>
                <c:pt idx="721">
                  <c:v>3.7640000000000002</c:v>
                </c:pt>
                <c:pt idx="722">
                  <c:v>3.7640000000000002</c:v>
                </c:pt>
                <c:pt idx="723">
                  <c:v>3.7640000000000002</c:v>
                </c:pt>
                <c:pt idx="724">
                  <c:v>3.7640000000000002</c:v>
                </c:pt>
                <c:pt idx="725">
                  <c:v>3.7640000000000002</c:v>
                </c:pt>
                <c:pt idx="726">
                  <c:v>3.7640000000000002</c:v>
                </c:pt>
                <c:pt idx="727">
                  <c:v>3.7640000000000002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1AF-4C1E-8271-579014290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4628720"/>
        <c:axId val="744192720"/>
      </c:scatterChart>
      <c:valAx>
        <c:axId val="674628720"/>
        <c:scaling>
          <c:orientation val="minMax"/>
          <c:max val="37621"/>
          <c:min val="3689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92720"/>
        <c:crosses val="autoZero"/>
        <c:crossBetween val="midCat"/>
        <c:majorUnit val="180"/>
      </c:valAx>
      <c:valAx>
        <c:axId val="7441927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628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WMT CDS Paper</c:v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Feuil1!$A$7:$A$736</c:f>
              <c:numCache>
                <c:formatCode>m/d/yyyy</c:formatCode>
                <c:ptCount val="730"/>
                <c:pt idx="0">
                  <c:v>36892</c:v>
                </c:pt>
                <c:pt idx="1">
                  <c:v>36893</c:v>
                </c:pt>
                <c:pt idx="2">
                  <c:v>36894</c:v>
                </c:pt>
                <c:pt idx="3">
                  <c:v>36895</c:v>
                </c:pt>
                <c:pt idx="4">
                  <c:v>36896</c:v>
                </c:pt>
                <c:pt idx="5">
                  <c:v>36897</c:v>
                </c:pt>
                <c:pt idx="6">
                  <c:v>36898</c:v>
                </c:pt>
                <c:pt idx="7">
                  <c:v>36899</c:v>
                </c:pt>
                <c:pt idx="8">
                  <c:v>36900</c:v>
                </c:pt>
                <c:pt idx="9">
                  <c:v>36901</c:v>
                </c:pt>
                <c:pt idx="10">
                  <c:v>36902</c:v>
                </c:pt>
                <c:pt idx="11">
                  <c:v>36903</c:v>
                </c:pt>
                <c:pt idx="12">
                  <c:v>36904</c:v>
                </c:pt>
                <c:pt idx="13">
                  <c:v>36905</c:v>
                </c:pt>
                <c:pt idx="14">
                  <c:v>36906</c:v>
                </c:pt>
                <c:pt idx="15">
                  <c:v>36907</c:v>
                </c:pt>
                <c:pt idx="16">
                  <c:v>36908</c:v>
                </c:pt>
                <c:pt idx="17">
                  <c:v>36909</c:v>
                </c:pt>
                <c:pt idx="18">
                  <c:v>36910</c:v>
                </c:pt>
                <c:pt idx="19">
                  <c:v>36911</c:v>
                </c:pt>
                <c:pt idx="20">
                  <c:v>36912</c:v>
                </c:pt>
                <c:pt idx="21">
                  <c:v>36913</c:v>
                </c:pt>
                <c:pt idx="22">
                  <c:v>36914</c:v>
                </c:pt>
                <c:pt idx="23">
                  <c:v>36915</c:v>
                </c:pt>
                <c:pt idx="24">
                  <c:v>36916</c:v>
                </c:pt>
                <c:pt idx="25">
                  <c:v>36917</c:v>
                </c:pt>
                <c:pt idx="26">
                  <c:v>36918</c:v>
                </c:pt>
                <c:pt idx="27">
                  <c:v>36919</c:v>
                </c:pt>
                <c:pt idx="28">
                  <c:v>36920</c:v>
                </c:pt>
                <c:pt idx="29">
                  <c:v>36921</c:v>
                </c:pt>
                <c:pt idx="30">
                  <c:v>36922</c:v>
                </c:pt>
                <c:pt idx="31">
                  <c:v>36923</c:v>
                </c:pt>
                <c:pt idx="32">
                  <c:v>36924</c:v>
                </c:pt>
                <c:pt idx="33">
                  <c:v>36925</c:v>
                </c:pt>
                <c:pt idx="34">
                  <c:v>36926</c:v>
                </c:pt>
                <c:pt idx="35">
                  <c:v>36927</c:v>
                </c:pt>
                <c:pt idx="36">
                  <c:v>36928</c:v>
                </c:pt>
                <c:pt idx="37">
                  <c:v>36929</c:v>
                </c:pt>
                <c:pt idx="38">
                  <c:v>36930</c:v>
                </c:pt>
                <c:pt idx="39">
                  <c:v>36931</c:v>
                </c:pt>
                <c:pt idx="40">
                  <c:v>36932</c:v>
                </c:pt>
                <c:pt idx="41">
                  <c:v>36933</c:v>
                </c:pt>
                <c:pt idx="42">
                  <c:v>36934</c:v>
                </c:pt>
                <c:pt idx="43">
                  <c:v>36935</c:v>
                </c:pt>
                <c:pt idx="44">
                  <c:v>36936</c:v>
                </c:pt>
                <c:pt idx="45">
                  <c:v>36937</c:v>
                </c:pt>
                <c:pt idx="46">
                  <c:v>36938</c:v>
                </c:pt>
                <c:pt idx="47">
                  <c:v>36939</c:v>
                </c:pt>
                <c:pt idx="48">
                  <c:v>36940</c:v>
                </c:pt>
                <c:pt idx="49">
                  <c:v>36941</c:v>
                </c:pt>
                <c:pt idx="50">
                  <c:v>36942</c:v>
                </c:pt>
                <c:pt idx="51">
                  <c:v>36943</c:v>
                </c:pt>
                <c:pt idx="52">
                  <c:v>36944</c:v>
                </c:pt>
                <c:pt idx="53">
                  <c:v>36945</c:v>
                </c:pt>
                <c:pt idx="54">
                  <c:v>36946</c:v>
                </c:pt>
                <c:pt idx="55">
                  <c:v>36947</c:v>
                </c:pt>
                <c:pt idx="56">
                  <c:v>36948</c:v>
                </c:pt>
                <c:pt idx="57">
                  <c:v>36949</c:v>
                </c:pt>
                <c:pt idx="58">
                  <c:v>36950</c:v>
                </c:pt>
                <c:pt idx="59">
                  <c:v>36951</c:v>
                </c:pt>
                <c:pt idx="60">
                  <c:v>36952</c:v>
                </c:pt>
                <c:pt idx="61">
                  <c:v>36953</c:v>
                </c:pt>
                <c:pt idx="62">
                  <c:v>36954</c:v>
                </c:pt>
                <c:pt idx="63">
                  <c:v>36955</c:v>
                </c:pt>
                <c:pt idx="64">
                  <c:v>36956</c:v>
                </c:pt>
                <c:pt idx="65">
                  <c:v>36957</c:v>
                </c:pt>
                <c:pt idx="66">
                  <c:v>36958</c:v>
                </c:pt>
                <c:pt idx="67">
                  <c:v>36959</c:v>
                </c:pt>
                <c:pt idx="68">
                  <c:v>36960</c:v>
                </c:pt>
                <c:pt idx="69">
                  <c:v>36961</c:v>
                </c:pt>
                <c:pt idx="70">
                  <c:v>36962</c:v>
                </c:pt>
                <c:pt idx="71">
                  <c:v>36963</c:v>
                </c:pt>
                <c:pt idx="72">
                  <c:v>36964</c:v>
                </c:pt>
                <c:pt idx="73">
                  <c:v>36965</c:v>
                </c:pt>
                <c:pt idx="74">
                  <c:v>36966</c:v>
                </c:pt>
                <c:pt idx="75">
                  <c:v>36967</c:v>
                </c:pt>
                <c:pt idx="76">
                  <c:v>36968</c:v>
                </c:pt>
                <c:pt idx="77">
                  <c:v>36969</c:v>
                </c:pt>
                <c:pt idx="78">
                  <c:v>36970</c:v>
                </c:pt>
                <c:pt idx="79">
                  <c:v>36971</c:v>
                </c:pt>
                <c:pt idx="80">
                  <c:v>36972</c:v>
                </c:pt>
                <c:pt idx="81">
                  <c:v>36973</c:v>
                </c:pt>
                <c:pt idx="82">
                  <c:v>36974</c:v>
                </c:pt>
                <c:pt idx="83">
                  <c:v>36975</c:v>
                </c:pt>
                <c:pt idx="84">
                  <c:v>36976</c:v>
                </c:pt>
                <c:pt idx="85">
                  <c:v>36977</c:v>
                </c:pt>
                <c:pt idx="86">
                  <c:v>36978</c:v>
                </c:pt>
                <c:pt idx="87">
                  <c:v>36979</c:v>
                </c:pt>
                <c:pt idx="88">
                  <c:v>36980</c:v>
                </c:pt>
                <c:pt idx="89">
                  <c:v>36981</c:v>
                </c:pt>
                <c:pt idx="90">
                  <c:v>36982</c:v>
                </c:pt>
                <c:pt idx="91">
                  <c:v>36983</c:v>
                </c:pt>
                <c:pt idx="92">
                  <c:v>36984</c:v>
                </c:pt>
                <c:pt idx="93">
                  <c:v>36985</c:v>
                </c:pt>
                <c:pt idx="94">
                  <c:v>36986</c:v>
                </c:pt>
                <c:pt idx="95">
                  <c:v>36987</c:v>
                </c:pt>
                <c:pt idx="96">
                  <c:v>36988</c:v>
                </c:pt>
                <c:pt idx="97">
                  <c:v>36989</c:v>
                </c:pt>
                <c:pt idx="98">
                  <c:v>36990</c:v>
                </c:pt>
                <c:pt idx="99">
                  <c:v>36991</c:v>
                </c:pt>
                <c:pt idx="100">
                  <c:v>36992</c:v>
                </c:pt>
                <c:pt idx="101">
                  <c:v>36993</c:v>
                </c:pt>
                <c:pt idx="102">
                  <c:v>36994</c:v>
                </c:pt>
                <c:pt idx="103">
                  <c:v>36995</c:v>
                </c:pt>
                <c:pt idx="104">
                  <c:v>36996</c:v>
                </c:pt>
                <c:pt idx="105">
                  <c:v>36997</c:v>
                </c:pt>
                <c:pt idx="106">
                  <c:v>36998</c:v>
                </c:pt>
                <c:pt idx="107">
                  <c:v>36999</c:v>
                </c:pt>
                <c:pt idx="108">
                  <c:v>37000</c:v>
                </c:pt>
                <c:pt idx="109">
                  <c:v>37001</c:v>
                </c:pt>
                <c:pt idx="110">
                  <c:v>37002</c:v>
                </c:pt>
                <c:pt idx="111">
                  <c:v>37003</c:v>
                </c:pt>
                <c:pt idx="112">
                  <c:v>37004</c:v>
                </c:pt>
                <c:pt idx="113">
                  <c:v>37005</c:v>
                </c:pt>
                <c:pt idx="114">
                  <c:v>37006</c:v>
                </c:pt>
                <c:pt idx="115">
                  <c:v>37007</c:v>
                </c:pt>
                <c:pt idx="116">
                  <c:v>37008</c:v>
                </c:pt>
                <c:pt idx="117">
                  <c:v>37009</c:v>
                </c:pt>
                <c:pt idx="118">
                  <c:v>37010</c:v>
                </c:pt>
                <c:pt idx="119">
                  <c:v>37011</c:v>
                </c:pt>
                <c:pt idx="120">
                  <c:v>37012</c:v>
                </c:pt>
                <c:pt idx="121">
                  <c:v>37013</c:v>
                </c:pt>
                <c:pt idx="122">
                  <c:v>37014</c:v>
                </c:pt>
                <c:pt idx="123">
                  <c:v>37015</c:v>
                </c:pt>
                <c:pt idx="124">
                  <c:v>37016</c:v>
                </c:pt>
                <c:pt idx="125">
                  <c:v>37017</c:v>
                </c:pt>
                <c:pt idx="126">
                  <c:v>37018</c:v>
                </c:pt>
                <c:pt idx="127">
                  <c:v>37019</c:v>
                </c:pt>
                <c:pt idx="128">
                  <c:v>37020</c:v>
                </c:pt>
                <c:pt idx="129">
                  <c:v>37021</c:v>
                </c:pt>
                <c:pt idx="130">
                  <c:v>37022</c:v>
                </c:pt>
                <c:pt idx="131">
                  <c:v>37023</c:v>
                </c:pt>
                <c:pt idx="132">
                  <c:v>37024</c:v>
                </c:pt>
                <c:pt idx="133">
                  <c:v>37025</c:v>
                </c:pt>
                <c:pt idx="134">
                  <c:v>37026</c:v>
                </c:pt>
                <c:pt idx="135">
                  <c:v>37027</c:v>
                </c:pt>
                <c:pt idx="136">
                  <c:v>37028</c:v>
                </c:pt>
                <c:pt idx="137">
                  <c:v>37029</c:v>
                </c:pt>
                <c:pt idx="138">
                  <c:v>37030</c:v>
                </c:pt>
                <c:pt idx="139">
                  <c:v>37031</c:v>
                </c:pt>
                <c:pt idx="140">
                  <c:v>37032</c:v>
                </c:pt>
                <c:pt idx="141">
                  <c:v>37033</c:v>
                </c:pt>
                <c:pt idx="142">
                  <c:v>37034</c:v>
                </c:pt>
                <c:pt idx="143">
                  <c:v>37035</c:v>
                </c:pt>
                <c:pt idx="144">
                  <c:v>37036</c:v>
                </c:pt>
                <c:pt idx="145">
                  <c:v>37037</c:v>
                </c:pt>
                <c:pt idx="146">
                  <c:v>37038</c:v>
                </c:pt>
                <c:pt idx="147">
                  <c:v>37039</c:v>
                </c:pt>
                <c:pt idx="148">
                  <c:v>37040</c:v>
                </c:pt>
                <c:pt idx="149">
                  <c:v>37041</c:v>
                </c:pt>
                <c:pt idx="150">
                  <c:v>37042</c:v>
                </c:pt>
                <c:pt idx="151">
                  <c:v>37043</c:v>
                </c:pt>
                <c:pt idx="152">
                  <c:v>37044</c:v>
                </c:pt>
                <c:pt idx="153">
                  <c:v>37045</c:v>
                </c:pt>
                <c:pt idx="154">
                  <c:v>37046</c:v>
                </c:pt>
                <c:pt idx="155">
                  <c:v>37047</c:v>
                </c:pt>
                <c:pt idx="156">
                  <c:v>37048</c:v>
                </c:pt>
                <c:pt idx="157">
                  <c:v>37049</c:v>
                </c:pt>
                <c:pt idx="158">
                  <c:v>37050</c:v>
                </c:pt>
                <c:pt idx="159">
                  <c:v>37051</c:v>
                </c:pt>
                <c:pt idx="160">
                  <c:v>37052</c:v>
                </c:pt>
                <c:pt idx="161">
                  <c:v>37053</c:v>
                </c:pt>
                <c:pt idx="162">
                  <c:v>37054</c:v>
                </c:pt>
                <c:pt idx="163">
                  <c:v>37055</c:v>
                </c:pt>
                <c:pt idx="164">
                  <c:v>37056</c:v>
                </c:pt>
                <c:pt idx="165">
                  <c:v>37057</c:v>
                </c:pt>
                <c:pt idx="166">
                  <c:v>37058</c:v>
                </c:pt>
                <c:pt idx="167">
                  <c:v>37059</c:v>
                </c:pt>
                <c:pt idx="168">
                  <c:v>37060</c:v>
                </c:pt>
                <c:pt idx="169">
                  <c:v>37061</c:v>
                </c:pt>
                <c:pt idx="170">
                  <c:v>37062</c:v>
                </c:pt>
                <c:pt idx="171">
                  <c:v>37063</c:v>
                </c:pt>
                <c:pt idx="172">
                  <c:v>37064</c:v>
                </c:pt>
                <c:pt idx="173">
                  <c:v>37065</c:v>
                </c:pt>
                <c:pt idx="174">
                  <c:v>37066</c:v>
                </c:pt>
                <c:pt idx="175">
                  <c:v>37067</c:v>
                </c:pt>
                <c:pt idx="176">
                  <c:v>37068</c:v>
                </c:pt>
                <c:pt idx="177">
                  <c:v>37069</c:v>
                </c:pt>
                <c:pt idx="178">
                  <c:v>37070</c:v>
                </c:pt>
                <c:pt idx="179">
                  <c:v>37071</c:v>
                </c:pt>
                <c:pt idx="180">
                  <c:v>37072</c:v>
                </c:pt>
                <c:pt idx="181">
                  <c:v>37073</c:v>
                </c:pt>
                <c:pt idx="182">
                  <c:v>37074</c:v>
                </c:pt>
                <c:pt idx="183">
                  <c:v>37075</c:v>
                </c:pt>
                <c:pt idx="184">
                  <c:v>37076</c:v>
                </c:pt>
                <c:pt idx="185">
                  <c:v>37077</c:v>
                </c:pt>
                <c:pt idx="186">
                  <c:v>37078</c:v>
                </c:pt>
                <c:pt idx="187">
                  <c:v>37079</c:v>
                </c:pt>
                <c:pt idx="188">
                  <c:v>37080</c:v>
                </c:pt>
                <c:pt idx="189">
                  <c:v>37081</c:v>
                </c:pt>
                <c:pt idx="190">
                  <c:v>37082</c:v>
                </c:pt>
                <c:pt idx="191">
                  <c:v>37083</c:v>
                </c:pt>
                <c:pt idx="192">
                  <c:v>37084</c:v>
                </c:pt>
                <c:pt idx="193">
                  <c:v>37085</c:v>
                </c:pt>
                <c:pt idx="194">
                  <c:v>37086</c:v>
                </c:pt>
                <c:pt idx="195">
                  <c:v>37087</c:v>
                </c:pt>
                <c:pt idx="196">
                  <c:v>37088</c:v>
                </c:pt>
                <c:pt idx="197">
                  <c:v>37089</c:v>
                </c:pt>
                <c:pt idx="198">
                  <c:v>37090</c:v>
                </c:pt>
                <c:pt idx="199">
                  <c:v>37091</c:v>
                </c:pt>
                <c:pt idx="200">
                  <c:v>37092</c:v>
                </c:pt>
                <c:pt idx="201">
                  <c:v>37093</c:v>
                </c:pt>
                <c:pt idx="202">
                  <c:v>37094</c:v>
                </c:pt>
                <c:pt idx="203">
                  <c:v>37095</c:v>
                </c:pt>
                <c:pt idx="204">
                  <c:v>37096</c:v>
                </c:pt>
                <c:pt idx="205">
                  <c:v>37097</c:v>
                </c:pt>
                <c:pt idx="206">
                  <c:v>37098</c:v>
                </c:pt>
                <c:pt idx="207">
                  <c:v>37099</c:v>
                </c:pt>
                <c:pt idx="208">
                  <c:v>37100</c:v>
                </c:pt>
                <c:pt idx="209">
                  <c:v>37101</c:v>
                </c:pt>
                <c:pt idx="210">
                  <c:v>37102</c:v>
                </c:pt>
                <c:pt idx="211">
                  <c:v>37103</c:v>
                </c:pt>
                <c:pt idx="212">
                  <c:v>37104</c:v>
                </c:pt>
                <c:pt idx="213">
                  <c:v>37105</c:v>
                </c:pt>
                <c:pt idx="214">
                  <c:v>37106</c:v>
                </c:pt>
                <c:pt idx="215">
                  <c:v>37107</c:v>
                </c:pt>
                <c:pt idx="216">
                  <c:v>37108</c:v>
                </c:pt>
                <c:pt idx="217">
                  <c:v>37109</c:v>
                </c:pt>
                <c:pt idx="218">
                  <c:v>37110</c:v>
                </c:pt>
                <c:pt idx="219">
                  <c:v>37111</c:v>
                </c:pt>
                <c:pt idx="220">
                  <c:v>37112</c:v>
                </c:pt>
                <c:pt idx="221">
                  <c:v>37113</c:v>
                </c:pt>
                <c:pt idx="222">
                  <c:v>37114</c:v>
                </c:pt>
                <c:pt idx="223">
                  <c:v>37115</c:v>
                </c:pt>
                <c:pt idx="224">
                  <c:v>37116</c:v>
                </c:pt>
                <c:pt idx="225">
                  <c:v>37117</c:v>
                </c:pt>
                <c:pt idx="226">
                  <c:v>37118</c:v>
                </c:pt>
                <c:pt idx="227">
                  <c:v>37119</c:v>
                </c:pt>
                <c:pt idx="228">
                  <c:v>37120</c:v>
                </c:pt>
                <c:pt idx="229">
                  <c:v>37121</c:v>
                </c:pt>
                <c:pt idx="230">
                  <c:v>37122</c:v>
                </c:pt>
                <c:pt idx="231">
                  <c:v>37123</c:v>
                </c:pt>
                <c:pt idx="232">
                  <c:v>37124</c:v>
                </c:pt>
                <c:pt idx="233">
                  <c:v>37125</c:v>
                </c:pt>
                <c:pt idx="234">
                  <c:v>37126</c:v>
                </c:pt>
                <c:pt idx="235">
                  <c:v>37127</c:v>
                </c:pt>
                <c:pt idx="236">
                  <c:v>37128</c:v>
                </c:pt>
                <c:pt idx="237">
                  <c:v>37129</c:v>
                </c:pt>
                <c:pt idx="238">
                  <c:v>37130</c:v>
                </c:pt>
                <c:pt idx="239">
                  <c:v>37131</c:v>
                </c:pt>
                <c:pt idx="240">
                  <c:v>37132</c:v>
                </c:pt>
                <c:pt idx="241">
                  <c:v>37133</c:v>
                </c:pt>
                <c:pt idx="242">
                  <c:v>37134</c:v>
                </c:pt>
                <c:pt idx="243">
                  <c:v>37135</c:v>
                </c:pt>
                <c:pt idx="244">
                  <c:v>37136</c:v>
                </c:pt>
                <c:pt idx="245">
                  <c:v>37137</c:v>
                </c:pt>
                <c:pt idx="246">
                  <c:v>37138</c:v>
                </c:pt>
                <c:pt idx="247">
                  <c:v>37139</c:v>
                </c:pt>
                <c:pt idx="248">
                  <c:v>37140</c:v>
                </c:pt>
                <c:pt idx="249">
                  <c:v>37141</c:v>
                </c:pt>
                <c:pt idx="250">
                  <c:v>37142</c:v>
                </c:pt>
                <c:pt idx="251">
                  <c:v>37143</c:v>
                </c:pt>
                <c:pt idx="252">
                  <c:v>37144</c:v>
                </c:pt>
                <c:pt idx="253">
                  <c:v>37145</c:v>
                </c:pt>
                <c:pt idx="254">
                  <c:v>37146</c:v>
                </c:pt>
                <c:pt idx="255">
                  <c:v>37147</c:v>
                </c:pt>
                <c:pt idx="256">
                  <c:v>37148</c:v>
                </c:pt>
                <c:pt idx="257">
                  <c:v>37149</c:v>
                </c:pt>
                <c:pt idx="258">
                  <c:v>37150</c:v>
                </c:pt>
                <c:pt idx="259">
                  <c:v>37151</c:v>
                </c:pt>
                <c:pt idx="260">
                  <c:v>37152</c:v>
                </c:pt>
                <c:pt idx="261">
                  <c:v>37153</c:v>
                </c:pt>
                <c:pt idx="262">
                  <c:v>37154</c:v>
                </c:pt>
                <c:pt idx="263">
                  <c:v>37155</c:v>
                </c:pt>
                <c:pt idx="264">
                  <c:v>37156</c:v>
                </c:pt>
                <c:pt idx="265">
                  <c:v>37157</c:v>
                </c:pt>
                <c:pt idx="266">
                  <c:v>37158</c:v>
                </c:pt>
                <c:pt idx="267">
                  <c:v>37159</c:v>
                </c:pt>
                <c:pt idx="268">
                  <c:v>37160</c:v>
                </c:pt>
                <c:pt idx="269">
                  <c:v>37161</c:v>
                </c:pt>
                <c:pt idx="270">
                  <c:v>37162</c:v>
                </c:pt>
                <c:pt idx="271">
                  <c:v>37163</c:v>
                </c:pt>
                <c:pt idx="272">
                  <c:v>37164</c:v>
                </c:pt>
                <c:pt idx="273">
                  <c:v>37165</c:v>
                </c:pt>
                <c:pt idx="274">
                  <c:v>37166</c:v>
                </c:pt>
                <c:pt idx="275">
                  <c:v>37167</c:v>
                </c:pt>
                <c:pt idx="276">
                  <c:v>37168</c:v>
                </c:pt>
                <c:pt idx="277">
                  <c:v>37169</c:v>
                </c:pt>
                <c:pt idx="278">
                  <c:v>37170</c:v>
                </c:pt>
                <c:pt idx="279">
                  <c:v>37171</c:v>
                </c:pt>
                <c:pt idx="280">
                  <c:v>37172</c:v>
                </c:pt>
                <c:pt idx="281">
                  <c:v>37173</c:v>
                </c:pt>
                <c:pt idx="282">
                  <c:v>37174</c:v>
                </c:pt>
                <c:pt idx="283">
                  <c:v>37175</c:v>
                </c:pt>
                <c:pt idx="284">
                  <c:v>37176</c:v>
                </c:pt>
                <c:pt idx="285">
                  <c:v>37177</c:v>
                </c:pt>
                <c:pt idx="286">
                  <c:v>37178</c:v>
                </c:pt>
                <c:pt idx="287">
                  <c:v>37179</c:v>
                </c:pt>
                <c:pt idx="288">
                  <c:v>37180</c:v>
                </c:pt>
                <c:pt idx="289">
                  <c:v>37181</c:v>
                </c:pt>
                <c:pt idx="290">
                  <c:v>37182</c:v>
                </c:pt>
                <c:pt idx="291">
                  <c:v>37183</c:v>
                </c:pt>
                <c:pt idx="292">
                  <c:v>37184</c:v>
                </c:pt>
                <c:pt idx="293">
                  <c:v>37185</c:v>
                </c:pt>
                <c:pt idx="294">
                  <c:v>37186</c:v>
                </c:pt>
                <c:pt idx="295">
                  <c:v>37187</c:v>
                </c:pt>
                <c:pt idx="296">
                  <c:v>37188</c:v>
                </c:pt>
                <c:pt idx="297">
                  <c:v>37189</c:v>
                </c:pt>
                <c:pt idx="298">
                  <c:v>37190</c:v>
                </c:pt>
                <c:pt idx="299">
                  <c:v>37191</c:v>
                </c:pt>
                <c:pt idx="300">
                  <c:v>37192</c:v>
                </c:pt>
                <c:pt idx="301">
                  <c:v>37193</c:v>
                </c:pt>
                <c:pt idx="302">
                  <c:v>37194</c:v>
                </c:pt>
                <c:pt idx="303">
                  <c:v>37195</c:v>
                </c:pt>
                <c:pt idx="304">
                  <c:v>37196</c:v>
                </c:pt>
                <c:pt idx="305">
                  <c:v>37197</c:v>
                </c:pt>
                <c:pt idx="306">
                  <c:v>37198</c:v>
                </c:pt>
                <c:pt idx="307">
                  <c:v>37199</c:v>
                </c:pt>
                <c:pt idx="308">
                  <c:v>37200</c:v>
                </c:pt>
                <c:pt idx="309">
                  <c:v>37201</c:v>
                </c:pt>
                <c:pt idx="310">
                  <c:v>37202</c:v>
                </c:pt>
                <c:pt idx="311">
                  <c:v>37203</c:v>
                </c:pt>
                <c:pt idx="312">
                  <c:v>37204</c:v>
                </c:pt>
                <c:pt idx="313">
                  <c:v>37205</c:v>
                </c:pt>
                <c:pt idx="314">
                  <c:v>37206</c:v>
                </c:pt>
                <c:pt idx="315">
                  <c:v>37207</c:v>
                </c:pt>
                <c:pt idx="316">
                  <c:v>37208</c:v>
                </c:pt>
                <c:pt idx="317">
                  <c:v>37209</c:v>
                </c:pt>
                <c:pt idx="318">
                  <c:v>37210</c:v>
                </c:pt>
                <c:pt idx="319">
                  <c:v>37211</c:v>
                </c:pt>
                <c:pt idx="320">
                  <c:v>37212</c:v>
                </c:pt>
                <c:pt idx="321">
                  <c:v>37213</c:v>
                </c:pt>
                <c:pt idx="322">
                  <c:v>37214</c:v>
                </c:pt>
                <c:pt idx="323">
                  <c:v>37215</c:v>
                </c:pt>
                <c:pt idx="324">
                  <c:v>37216</c:v>
                </c:pt>
                <c:pt idx="325">
                  <c:v>37217</c:v>
                </c:pt>
                <c:pt idx="326">
                  <c:v>37218</c:v>
                </c:pt>
                <c:pt idx="327">
                  <c:v>37219</c:v>
                </c:pt>
                <c:pt idx="328">
                  <c:v>37220</c:v>
                </c:pt>
                <c:pt idx="329">
                  <c:v>37221</c:v>
                </c:pt>
                <c:pt idx="330">
                  <c:v>37222</c:v>
                </c:pt>
                <c:pt idx="331">
                  <c:v>37223</c:v>
                </c:pt>
                <c:pt idx="332">
                  <c:v>37224</c:v>
                </c:pt>
                <c:pt idx="333">
                  <c:v>37225</c:v>
                </c:pt>
                <c:pt idx="334">
                  <c:v>37226</c:v>
                </c:pt>
                <c:pt idx="335">
                  <c:v>37227</c:v>
                </c:pt>
                <c:pt idx="336">
                  <c:v>37228</c:v>
                </c:pt>
                <c:pt idx="337">
                  <c:v>37229</c:v>
                </c:pt>
                <c:pt idx="338">
                  <c:v>37230</c:v>
                </c:pt>
                <c:pt idx="339">
                  <c:v>37231</c:v>
                </c:pt>
                <c:pt idx="340">
                  <c:v>37232</c:v>
                </c:pt>
                <c:pt idx="341">
                  <c:v>37233</c:v>
                </c:pt>
                <c:pt idx="342">
                  <c:v>37234</c:v>
                </c:pt>
                <c:pt idx="343">
                  <c:v>37235</c:v>
                </c:pt>
                <c:pt idx="344">
                  <c:v>37236</c:v>
                </c:pt>
                <c:pt idx="345">
                  <c:v>37237</c:v>
                </c:pt>
                <c:pt idx="346">
                  <c:v>37238</c:v>
                </c:pt>
                <c:pt idx="347">
                  <c:v>37239</c:v>
                </c:pt>
                <c:pt idx="348">
                  <c:v>37240</c:v>
                </c:pt>
                <c:pt idx="349">
                  <c:v>37241</c:v>
                </c:pt>
                <c:pt idx="350">
                  <c:v>37242</c:v>
                </c:pt>
                <c:pt idx="351">
                  <c:v>37243</c:v>
                </c:pt>
                <c:pt idx="352">
                  <c:v>37244</c:v>
                </c:pt>
                <c:pt idx="353">
                  <c:v>37245</c:v>
                </c:pt>
                <c:pt idx="354">
                  <c:v>37246</c:v>
                </c:pt>
                <c:pt idx="355">
                  <c:v>37247</c:v>
                </c:pt>
                <c:pt idx="356">
                  <c:v>37248</c:v>
                </c:pt>
                <c:pt idx="357">
                  <c:v>37249</c:v>
                </c:pt>
                <c:pt idx="358">
                  <c:v>37250</c:v>
                </c:pt>
                <c:pt idx="359">
                  <c:v>37251</c:v>
                </c:pt>
                <c:pt idx="360">
                  <c:v>37252</c:v>
                </c:pt>
                <c:pt idx="361">
                  <c:v>37253</c:v>
                </c:pt>
                <c:pt idx="362">
                  <c:v>37254</c:v>
                </c:pt>
                <c:pt idx="363">
                  <c:v>37255</c:v>
                </c:pt>
                <c:pt idx="364">
                  <c:v>37256</c:v>
                </c:pt>
                <c:pt idx="365">
                  <c:v>37257</c:v>
                </c:pt>
                <c:pt idx="366">
                  <c:v>37258</c:v>
                </c:pt>
                <c:pt idx="367">
                  <c:v>37259</c:v>
                </c:pt>
                <c:pt idx="368">
                  <c:v>37260</c:v>
                </c:pt>
                <c:pt idx="369">
                  <c:v>37261</c:v>
                </c:pt>
                <c:pt idx="370">
                  <c:v>37262</c:v>
                </c:pt>
                <c:pt idx="371">
                  <c:v>37263</c:v>
                </c:pt>
                <c:pt idx="372">
                  <c:v>37264</c:v>
                </c:pt>
                <c:pt idx="373">
                  <c:v>37265</c:v>
                </c:pt>
                <c:pt idx="374">
                  <c:v>37266</c:v>
                </c:pt>
                <c:pt idx="375">
                  <c:v>37267</c:v>
                </c:pt>
                <c:pt idx="376">
                  <c:v>37268</c:v>
                </c:pt>
                <c:pt idx="377">
                  <c:v>37269</c:v>
                </c:pt>
                <c:pt idx="378">
                  <c:v>37270</c:v>
                </c:pt>
                <c:pt idx="379">
                  <c:v>37271</c:v>
                </c:pt>
                <c:pt idx="380">
                  <c:v>37272</c:v>
                </c:pt>
                <c:pt idx="381">
                  <c:v>37273</c:v>
                </c:pt>
                <c:pt idx="382">
                  <c:v>37274</c:v>
                </c:pt>
                <c:pt idx="383">
                  <c:v>37275</c:v>
                </c:pt>
                <c:pt idx="384">
                  <c:v>37276</c:v>
                </c:pt>
                <c:pt idx="385">
                  <c:v>37277</c:v>
                </c:pt>
                <c:pt idx="386">
                  <c:v>37278</c:v>
                </c:pt>
                <c:pt idx="387">
                  <c:v>37279</c:v>
                </c:pt>
                <c:pt idx="388">
                  <c:v>37280</c:v>
                </c:pt>
                <c:pt idx="389">
                  <c:v>37281</c:v>
                </c:pt>
                <c:pt idx="390">
                  <c:v>37282</c:v>
                </c:pt>
                <c:pt idx="391">
                  <c:v>37283</c:v>
                </c:pt>
                <c:pt idx="392">
                  <c:v>37284</c:v>
                </c:pt>
                <c:pt idx="393">
                  <c:v>37285</c:v>
                </c:pt>
                <c:pt idx="394">
                  <c:v>37286</c:v>
                </c:pt>
                <c:pt idx="395">
                  <c:v>37287</c:v>
                </c:pt>
                <c:pt idx="396">
                  <c:v>37288</c:v>
                </c:pt>
                <c:pt idx="397">
                  <c:v>37289</c:v>
                </c:pt>
                <c:pt idx="398">
                  <c:v>37290</c:v>
                </c:pt>
                <c:pt idx="399">
                  <c:v>37291</c:v>
                </c:pt>
                <c:pt idx="400">
                  <c:v>37292</c:v>
                </c:pt>
                <c:pt idx="401">
                  <c:v>37293</c:v>
                </c:pt>
                <c:pt idx="402">
                  <c:v>37294</c:v>
                </c:pt>
                <c:pt idx="403">
                  <c:v>37295</c:v>
                </c:pt>
                <c:pt idx="404">
                  <c:v>37296</c:v>
                </c:pt>
                <c:pt idx="405">
                  <c:v>37297</c:v>
                </c:pt>
                <c:pt idx="406">
                  <c:v>37298</c:v>
                </c:pt>
                <c:pt idx="407">
                  <c:v>37299</c:v>
                </c:pt>
                <c:pt idx="408">
                  <c:v>37300</c:v>
                </c:pt>
                <c:pt idx="409">
                  <c:v>37301</c:v>
                </c:pt>
                <c:pt idx="410">
                  <c:v>37302</c:v>
                </c:pt>
                <c:pt idx="411">
                  <c:v>37303</c:v>
                </c:pt>
                <c:pt idx="412">
                  <c:v>37304</c:v>
                </c:pt>
                <c:pt idx="413">
                  <c:v>37305</c:v>
                </c:pt>
                <c:pt idx="414">
                  <c:v>37306</c:v>
                </c:pt>
                <c:pt idx="415">
                  <c:v>37307</c:v>
                </c:pt>
                <c:pt idx="416">
                  <c:v>37308</c:v>
                </c:pt>
                <c:pt idx="417">
                  <c:v>37309</c:v>
                </c:pt>
                <c:pt idx="418">
                  <c:v>37310</c:v>
                </c:pt>
                <c:pt idx="419">
                  <c:v>37311</c:v>
                </c:pt>
                <c:pt idx="420">
                  <c:v>37312</c:v>
                </c:pt>
                <c:pt idx="421">
                  <c:v>37313</c:v>
                </c:pt>
                <c:pt idx="422">
                  <c:v>37314</c:v>
                </c:pt>
                <c:pt idx="423">
                  <c:v>37315</c:v>
                </c:pt>
                <c:pt idx="424">
                  <c:v>37316</c:v>
                </c:pt>
                <c:pt idx="425">
                  <c:v>37317</c:v>
                </c:pt>
                <c:pt idx="426">
                  <c:v>37318</c:v>
                </c:pt>
                <c:pt idx="427">
                  <c:v>37319</c:v>
                </c:pt>
                <c:pt idx="428">
                  <c:v>37320</c:v>
                </c:pt>
                <c:pt idx="429">
                  <c:v>37321</c:v>
                </c:pt>
                <c:pt idx="430">
                  <c:v>37322</c:v>
                </c:pt>
                <c:pt idx="431">
                  <c:v>37323</c:v>
                </c:pt>
                <c:pt idx="432">
                  <c:v>37324</c:v>
                </c:pt>
                <c:pt idx="433">
                  <c:v>37325</c:v>
                </c:pt>
                <c:pt idx="434">
                  <c:v>37326</c:v>
                </c:pt>
                <c:pt idx="435">
                  <c:v>37327</c:v>
                </c:pt>
                <c:pt idx="436">
                  <c:v>37328</c:v>
                </c:pt>
                <c:pt idx="437">
                  <c:v>37329</c:v>
                </c:pt>
                <c:pt idx="438">
                  <c:v>37330</c:v>
                </c:pt>
                <c:pt idx="439">
                  <c:v>37331</c:v>
                </c:pt>
                <c:pt idx="440">
                  <c:v>37332</c:v>
                </c:pt>
                <c:pt idx="441">
                  <c:v>37333</c:v>
                </c:pt>
                <c:pt idx="442">
                  <c:v>37334</c:v>
                </c:pt>
                <c:pt idx="443">
                  <c:v>37335</c:v>
                </c:pt>
                <c:pt idx="444">
                  <c:v>37336</c:v>
                </c:pt>
                <c:pt idx="445">
                  <c:v>37337</c:v>
                </c:pt>
                <c:pt idx="446">
                  <c:v>37338</c:v>
                </c:pt>
                <c:pt idx="447">
                  <c:v>37339</c:v>
                </c:pt>
                <c:pt idx="448">
                  <c:v>37340</c:v>
                </c:pt>
                <c:pt idx="449">
                  <c:v>37341</c:v>
                </c:pt>
                <c:pt idx="450">
                  <c:v>37342</c:v>
                </c:pt>
                <c:pt idx="451">
                  <c:v>37343</c:v>
                </c:pt>
                <c:pt idx="452">
                  <c:v>37344</c:v>
                </c:pt>
                <c:pt idx="453">
                  <c:v>37345</c:v>
                </c:pt>
                <c:pt idx="454">
                  <c:v>37346</c:v>
                </c:pt>
                <c:pt idx="455">
                  <c:v>37347</c:v>
                </c:pt>
                <c:pt idx="456">
                  <c:v>37348</c:v>
                </c:pt>
                <c:pt idx="457">
                  <c:v>37349</c:v>
                </c:pt>
                <c:pt idx="458">
                  <c:v>37350</c:v>
                </c:pt>
                <c:pt idx="459">
                  <c:v>37351</c:v>
                </c:pt>
                <c:pt idx="460">
                  <c:v>37352</c:v>
                </c:pt>
                <c:pt idx="461">
                  <c:v>37353</c:v>
                </c:pt>
                <c:pt idx="462">
                  <c:v>37354</c:v>
                </c:pt>
                <c:pt idx="463">
                  <c:v>37355</c:v>
                </c:pt>
                <c:pt idx="464">
                  <c:v>37356</c:v>
                </c:pt>
                <c:pt idx="465">
                  <c:v>37357</c:v>
                </c:pt>
                <c:pt idx="466">
                  <c:v>37358</c:v>
                </c:pt>
                <c:pt idx="467">
                  <c:v>37359</c:v>
                </c:pt>
                <c:pt idx="468">
                  <c:v>37360</c:v>
                </c:pt>
                <c:pt idx="469">
                  <c:v>37361</c:v>
                </c:pt>
                <c:pt idx="470">
                  <c:v>37362</c:v>
                </c:pt>
                <c:pt idx="471">
                  <c:v>37363</c:v>
                </c:pt>
                <c:pt idx="472">
                  <c:v>37364</c:v>
                </c:pt>
                <c:pt idx="473">
                  <c:v>37365</c:v>
                </c:pt>
                <c:pt idx="474">
                  <c:v>37366</c:v>
                </c:pt>
                <c:pt idx="475">
                  <c:v>37367</c:v>
                </c:pt>
                <c:pt idx="476">
                  <c:v>37368</c:v>
                </c:pt>
                <c:pt idx="477">
                  <c:v>37369</c:v>
                </c:pt>
                <c:pt idx="478">
                  <c:v>37370</c:v>
                </c:pt>
                <c:pt idx="479">
                  <c:v>37371</c:v>
                </c:pt>
                <c:pt idx="480">
                  <c:v>37372</c:v>
                </c:pt>
                <c:pt idx="481">
                  <c:v>37373</c:v>
                </c:pt>
                <c:pt idx="482">
                  <c:v>37374</c:v>
                </c:pt>
                <c:pt idx="483">
                  <c:v>37375</c:v>
                </c:pt>
                <c:pt idx="484">
                  <c:v>37376</c:v>
                </c:pt>
                <c:pt idx="485">
                  <c:v>37377</c:v>
                </c:pt>
                <c:pt idx="486">
                  <c:v>37378</c:v>
                </c:pt>
                <c:pt idx="487">
                  <c:v>37379</c:v>
                </c:pt>
                <c:pt idx="488">
                  <c:v>37380</c:v>
                </c:pt>
                <c:pt idx="489">
                  <c:v>37381</c:v>
                </c:pt>
                <c:pt idx="490">
                  <c:v>37382</c:v>
                </c:pt>
                <c:pt idx="491">
                  <c:v>37383</c:v>
                </c:pt>
                <c:pt idx="492">
                  <c:v>37384</c:v>
                </c:pt>
                <c:pt idx="493">
                  <c:v>37385</c:v>
                </c:pt>
                <c:pt idx="494">
                  <c:v>37386</c:v>
                </c:pt>
                <c:pt idx="495">
                  <c:v>37387</c:v>
                </c:pt>
                <c:pt idx="496">
                  <c:v>37388</c:v>
                </c:pt>
                <c:pt idx="497">
                  <c:v>37389</c:v>
                </c:pt>
                <c:pt idx="498">
                  <c:v>37390</c:v>
                </c:pt>
                <c:pt idx="499">
                  <c:v>37391</c:v>
                </c:pt>
                <c:pt idx="500">
                  <c:v>37392</c:v>
                </c:pt>
                <c:pt idx="501">
                  <c:v>37393</c:v>
                </c:pt>
                <c:pt idx="502">
                  <c:v>37394</c:v>
                </c:pt>
                <c:pt idx="503">
                  <c:v>37395</c:v>
                </c:pt>
                <c:pt idx="504">
                  <c:v>37396</c:v>
                </c:pt>
                <c:pt idx="505">
                  <c:v>37397</c:v>
                </c:pt>
                <c:pt idx="506">
                  <c:v>37398</c:v>
                </c:pt>
                <c:pt idx="507">
                  <c:v>37399</c:v>
                </c:pt>
                <c:pt idx="508">
                  <c:v>37400</c:v>
                </c:pt>
                <c:pt idx="509">
                  <c:v>37401</c:v>
                </c:pt>
                <c:pt idx="510">
                  <c:v>37402</c:v>
                </c:pt>
                <c:pt idx="511">
                  <c:v>37403</c:v>
                </c:pt>
                <c:pt idx="512">
                  <c:v>37404</c:v>
                </c:pt>
                <c:pt idx="513">
                  <c:v>37405</c:v>
                </c:pt>
                <c:pt idx="514">
                  <c:v>37406</c:v>
                </c:pt>
                <c:pt idx="515">
                  <c:v>37407</c:v>
                </c:pt>
                <c:pt idx="516">
                  <c:v>37408</c:v>
                </c:pt>
                <c:pt idx="517">
                  <c:v>37409</c:v>
                </c:pt>
                <c:pt idx="518">
                  <c:v>37410</c:v>
                </c:pt>
                <c:pt idx="519">
                  <c:v>37411</c:v>
                </c:pt>
                <c:pt idx="520">
                  <c:v>37412</c:v>
                </c:pt>
                <c:pt idx="521">
                  <c:v>37413</c:v>
                </c:pt>
                <c:pt idx="522">
                  <c:v>37414</c:v>
                </c:pt>
                <c:pt idx="523">
                  <c:v>37415</c:v>
                </c:pt>
                <c:pt idx="524">
                  <c:v>37416</c:v>
                </c:pt>
                <c:pt idx="525">
                  <c:v>37417</c:v>
                </c:pt>
                <c:pt idx="526">
                  <c:v>37418</c:v>
                </c:pt>
                <c:pt idx="527">
                  <c:v>37419</c:v>
                </c:pt>
                <c:pt idx="528">
                  <c:v>37420</c:v>
                </c:pt>
                <c:pt idx="529">
                  <c:v>37421</c:v>
                </c:pt>
                <c:pt idx="530">
                  <c:v>37422</c:v>
                </c:pt>
                <c:pt idx="531">
                  <c:v>37423</c:v>
                </c:pt>
                <c:pt idx="532">
                  <c:v>37424</c:v>
                </c:pt>
                <c:pt idx="533">
                  <c:v>37425</c:v>
                </c:pt>
                <c:pt idx="534">
                  <c:v>37426</c:v>
                </c:pt>
                <c:pt idx="535">
                  <c:v>37427</c:v>
                </c:pt>
                <c:pt idx="536">
                  <c:v>37428</c:v>
                </c:pt>
                <c:pt idx="537">
                  <c:v>37429</c:v>
                </c:pt>
                <c:pt idx="538">
                  <c:v>37430</c:v>
                </c:pt>
                <c:pt idx="539">
                  <c:v>37431</c:v>
                </c:pt>
                <c:pt idx="540">
                  <c:v>37432</c:v>
                </c:pt>
                <c:pt idx="541">
                  <c:v>37433</c:v>
                </c:pt>
                <c:pt idx="542">
                  <c:v>37434</c:v>
                </c:pt>
                <c:pt idx="543">
                  <c:v>37435</c:v>
                </c:pt>
                <c:pt idx="544">
                  <c:v>37436</c:v>
                </c:pt>
                <c:pt idx="545">
                  <c:v>37437</c:v>
                </c:pt>
                <c:pt idx="546">
                  <c:v>37438</c:v>
                </c:pt>
                <c:pt idx="547">
                  <c:v>37439</c:v>
                </c:pt>
                <c:pt idx="548">
                  <c:v>37440</c:v>
                </c:pt>
                <c:pt idx="549">
                  <c:v>37441</c:v>
                </c:pt>
                <c:pt idx="550">
                  <c:v>37442</c:v>
                </c:pt>
                <c:pt idx="551">
                  <c:v>37443</c:v>
                </c:pt>
                <c:pt idx="552">
                  <c:v>37444</c:v>
                </c:pt>
                <c:pt idx="553">
                  <c:v>37445</c:v>
                </c:pt>
                <c:pt idx="554">
                  <c:v>37446</c:v>
                </c:pt>
                <c:pt idx="555">
                  <c:v>37447</c:v>
                </c:pt>
                <c:pt idx="556">
                  <c:v>37448</c:v>
                </c:pt>
                <c:pt idx="557">
                  <c:v>37449</c:v>
                </c:pt>
                <c:pt idx="558">
                  <c:v>37450</c:v>
                </c:pt>
                <c:pt idx="559">
                  <c:v>37451</c:v>
                </c:pt>
                <c:pt idx="560">
                  <c:v>37452</c:v>
                </c:pt>
                <c:pt idx="561">
                  <c:v>37453</c:v>
                </c:pt>
                <c:pt idx="562">
                  <c:v>37454</c:v>
                </c:pt>
                <c:pt idx="563">
                  <c:v>37455</c:v>
                </c:pt>
                <c:pt idx="564">
                  <c:v>37456</c:v>
                </c:pt>
                <c:pt idx="565">
                  <c:v>37457</c:v>
                </c:pt>
                <c:pt idx="566">
                  <c:v>37458</c:v>
                </c:pt>
                <c:pt idx="567">
                  <c:v>37459</c:v>
                </c:pt>
                <c:pt idx="568">
                  <c:v>37460</c:v>
                </c:pt>
                <c:pt idx="569">
                  <c:v>37461</c:v>
                </c:pt>
                <c:pt idx="570">
                  <c:v>37462</c:v>
                </c:pt>
                <c:pt idx="571">
                  <c:v>37463</c:v>
                </c:pt>
                <c:pt idx="572">
                  <c:v>37464</c:v>
                </c:pt>
                <c:pt idx="573">
                  <c:v>37465</c:v>
                </c:pt>
                <c:pt idx="574">
                  <c:v>37466</c:v>
                </c:pt>
                <c:pt idx="575">
                  <c:v>37467</c:v>
                </c:pt>
                <c:pt idx="576">
                  <c:v>37468</c:v>
                </c:pt>
                <c:pt idx="577">
                  <c:v>37469</c:v>
                </c:pt>
                <c:pt idx="578">
                  <c:v>37470</c:v>
                </c:pt>
                <c:pt idx="579">
                  <c:v>37471</c:v>
                </c:pt>
                <c:pt idx="580">
                  <c:v>37472</c:v>
                </c:pt>
                <c:pt idx="581">
                  <c:v>37473</c:v>
                </c:pt>
                <c:pt idx="582">
                  <c:v>37474</c:v>
                </c:pt>
                <c:pt idx="583">
                  <c:v>37475</c:v>
                </c:pt>
                <c:pt idx="584">
                  <c:v>37476</c:v>
                </c:pt>
                <c:pt idx="585">
                  <c:v>37477</c:v>
                </c:pt>
                <c:pt idx="586">
                  <c:v>37478</c:v>
                </c:pt>
                <c:pt idx="587">
                  <c:v>37479</c:v>
                </c:pt>
                <c:pt idx="588">
                  <c:v>37480</c:v>
                </c:pt>
                <c:pt idx="589">
                  <c:v>37481</c:v>
                </c:pt>
                <c:pt idx="590">
                  <c:v>37482</c:v>
                </c:pt>
                <c:pt idx="591">
                  <c:v>37483</c:v>
                </c:pt>
                <c:pt idx="592">
                  <c:v>37484</c:v>
                </c:pt>
                <c:pt idx="593">
                  <c:v>37485</c:v>
                </c:pt>
                <c:pt idx="594">
                  <c:v>37486</c:v>
                </c:pt>
                <c:pt idx="595">
                  <c:v>37487</c:v>
                </c:pt>
                <c:pt idx="596">
                  <c:v>37488</c:v>
                </c:pt>
                <c:pt idx="597">
                  <c:v>37489</c:v>
                </c:pt>
                <c:pt idx="598">
                  <c:v>37490</c:v>
                </c:pt>
                <c:pt idx="599">
                  <c:v>37491</c:v>
                </c:pt>
                <c:pt idx="600">
                  <c:v>37492</c:v>
                </c:pt>
                <c:pt idx="601">
                  <c:v>37493</c:v>
                </c:pt>
                <c:pt idx="602">
                  <c:v>37494</c:v>
                </c:pt>
                <c:pt idx="603">
                  <c:v>37495</c:v>
                </c:pt>
                <c:pt idx="604">
                  <c:v>37496</c:v>
                </c:pt>
                <c:pt idx="605">
                  <c:v>37497</c:v>
                </c:pt>
                <c:pt idx="606">
                  <c:v>37498</c:v>
                </c:pt>
                <c:pt idx="607">
                  <c:v>37499</c:v>
                </c:pt>
                <c:pt idx="608">
                  <c:v>37500</c:v>
                </c:pt>
                <c:pt idx="609">
                  <c:v>37501</c:v>
                </c:pt>
                <c:pt idx="610">
                  <c:v>37502</c:v>
                </c:pt>
                <c:pt idx="611">
                  <c:v>37503</c:v>
                </c:pt>
                <c:pt idx="612">
                  <c:v>37504</c:v>
                </c:pt>
                <c:pt idx="613">
                  <c:v>37505</c:v>
                </c:pt>
                <c:pt idx="614">
                  <c:v>37506</c:v>
                </c:pt>
                <c:pt idx="615">
                  <c:v>37507</c:v>
                </c:pt>
                <c:pt idx="616">
                  <c:v>37508</c:v>
                </c:pt>
                <c:pt idx="617">
                  <c:v>37509</c:v>
                </c:pt>
                <c:pt idx="618">
                  <c:v>37510</c:v>
                </c:pt>
                <c:pt idx="619">
                  <c:v>37511</c:v>
                </c:pt>
                <c:pt idx="620">
                  <c:v>37512</c:v>
                </c:pt>
                <c:pt idx="621">
                  <c:v>37513</c:v>
                </c:pt>
                <c:pt idx="622">
                  <c:v>37514</c:v>
                </c:pt>
                <c:pt idx="623">
                  <c:v>37515</c:v>
                </c:pt>
                <c:pt idx="624">
                  <c:v>37516</c:v>
                </c:pt>
                <c:pt idx="625">
                  <c:v>37517</c:v>
                </c:pt>
                <c:pt idx="626">
                  <c:v>37518</c:v>
                </c:pt>
                <c:pt idx="627">
                  <c:v>37519</c:v>
                </c:pt>
                <c:pt idx="628">
                  <c:v>37520</c:v>
                </c:pt>
                <c:pt idx="629">
                  <c:v>37521</c:v>
                </c:pt>
                <c:pt idx="630">
                  <c:v>37522</c:v>
                </c:pt>
                <c:pt idx="631">
                  <c:v>37523</c:v>
                </c:pt>
                <c:pt idx="632">
                  <c:v>37524</c:v>
                </c:pt>
                <c:pt idx="633">
                  <c:v>37525</c:v>
                </c:pt>
                <c:pt idx="634">
                  <c:v>37526</c:v>
                </c:pt>
                <c:pt idx="635">
                  <c:v>37527</c:v>
                </c:pt>
                <c:pt idx="636">
                  <c:v>37528</c:v>
                </c:pt>
                <c:pt idx="637">
                  <c:v>37529</c:v>
                </c:pt>
                <c:pt idx="638">
                  <c:v>37530</c:v>
                </c:pt>
                <c:pt idx="639">
                  <c:v>37531</c:v>
                </c:pt>
                <c:pt idx="640">
                  <c:v>37532</c:v>
                </c:pt>
                <c:pt idx="641">
                  <c:v>37533</c:v>
                </c:pt>
                <c:pt idx="642">
                  <c:v>37534</c:v>
                </c:pt>
                <c:pt idx="643">
                  <c:v>37535</c:v>
                </c:pt>
                <c:pt idx="644">
                  <c:v>37536</c:v>
                </c:pt>
                <c:pt idx="645">
                  <c:v>37537</c:v>
                </c:pt>
                <c:pt idx="646">
                  <c:v>37538</c:v>
                </c:pt>
                <c:pt idx="647">
                  <c:v>37539</c:v>
                </c:pt>
                <c:pt idx="648">
                  <c:v>37540</c:v>
                </c:pt>
                <c:pt idx="649">
                  <c:v>37541</c:v>
                </c:pt>
                <c:pt idx="650">
                  <c:v>37542</c:v>
                </c:pt>
                <c:pt idx="651">
                  <c:v>37543</c:v>
                </c:pt>
                <c:pt idx="652">
                  <c:v>37544</c:v>
                </c:pt>
                <c:pt idx="653">
                  <c:v>37545</c:v>
                </c:pt>
                <c:pt idx="654">
                  <c:v>37546</c:v>
                </c:pt>
                <c:pt idx="655">
                  <c:v>37547</c:v>
                </c:pt>
                <c:pt idx="656">
                  <c:v>37548</c:v>
                </c:pt>
                <c:pt idx="657">
                  <c:v>37549</c:v>
                </c:pt>
                <c:pt idx="658">
                  <c:v>37550</c:v>
                </c:pt>
                <c:pt idx="659">
                  <c:v>37551</c:v>
                </c:pt>
                <c:pt idx="660">
                  <c:v>37552</c:v>
                </c:pt>
                <c:pt idx="661">
                  <c:v>37553</c:v>
                </c:pt>
                <c:pt idx="662">
                  <c:v>37554</c:v>
                </c:pt>
                <c:pt idx="663">
                  <c:v>37555</c:v>
                </c:pt>
                <c:pt idx="664">
                  <c:v>37556</c:v>
                </c:pt>
                <c:pt idx="665">
                  <c:v>37557</c:v>
                </c:pt>
                <c:pt idx="666">
                  <c:v>37558</c:v>
                </c:pt>
                <c:pt idx="667">
                  <c:v>37559</c:v>
                </c:pt>
                <c:pt idx="668">
                  <c:v>37560</c:v>
                </c:pt>
                <c:pt idx="669">
                  <c:v>37561</c:v>
                </c:pt>
                <c:pt idx="670">
                  <c:v>37562</c:v>
                </c:pt>
                <c:pt idx="671">
                  <c:v>37563</c:v>
                </c:pt>
                <c:pt idx="672">
                  <c:v>37564</c:v>
                </c:pt>
                <c:pt idx="673">
                  <c:v>37565</c:v>
                </c:pt>
                <c:pt idx="674">
                  <c:v>37566</c:v>
                </c:pt>
                <c:pt idx="675">
                  <c:v>37567</c:v>
                </c:pt>
                <c:pt idx="676">
                  <c:v>37568</c:v>
                </c:pt>
                <c:pt idx="677">
                  <c:v>37569</c:v>
                </c:pt>
                <c:pt idx="678">
                  <c:v>37570</c:v>
                </c:pt>
                <c:pt idx="679">
                  <c:v>37571</c:v>
                </c:pt>
                <c:pt idx="680">
                  <c:v>37572</c:v>
                </c:pt>
                <c:pt idx="681">
                  <c:v>37573</c:v>
                </c:pt>
                <c:pt idx="682">
                  <c:v>37574</c:v>
                </c:pt>
                <c:pt idx="683">
                  <c:v>37575</c:v>
                </c:pt>
                <c:pt idx="684">
                  <c:v>37576</c:v>
                </c:pt>
                <c:pt idx="685">
                  <c:v>37577</c:v>
                </c:pt>
                <c:pt idx="686">
                  <c:v>37578</c:v>
                </c:pt>
                <c:pt idx="687">
                  <c:v>37579</c:v>
                </c:pt>
                <c:pt idx="688">
                  <c:v>37580</c:v>
                </c:pt>
                <c:pt idx="689">
                  <c:v>37581</c:v>
                </c:pt>
                <c:pt idx="690">
                  <c:v>37582</c:v>
                </c:pt>
                <c:pt idx="691">
                  <c:v>37583</c:v>
                </c:pt>
                <c:pt idx="692">
                  <c:v>37584</c:v>
                </c:pt>
                <c:pt idx="693">
                  <c:v>37585</c:v>
                </c:pt>
                <c:pt idx="694">
                  <c:v>37586</c:v>
                </c:pt>
                <c:pt idx="695">
                  <c:v>37587</c:v>
                </c:pt>
                <c:pt idx="696">
                  <c:v>37588</c:v>
                </c:pt>
                <c:pt idx="697">
                  <c:v>37589</c:v>
                </c:pt>
                <c:pt idx="698">
                  <c:v>37590</c:v>
                </c:pt>
                <c:pt idx="699">
                  <c:v>37591</c:v>
                </c:pt>
                <c:pt idx="700">
                  <c:v>37592</c:v>
                </c:pt>
                <c:pt idx="701">
                  <c:v>37593</c:v>
                </c:pt>
                <c:pt idx="702">
                  <c:v>37594</c:v>
                </c:pt>
                <c:pt idx="703">
                  <c:v>37595</c:v>
                </c:pt>
                <c:pt idx="704">
                  <c:v>37596</c:v>
                </c:pt>
                <c:pt idx="705">
                  <c:v>37597</c:v>
                </c:pt>
                <c:pt idx="706">
                  <c:v>37598</c:v>
                </c:pt>
                <c:pt idx="707">
                  <c:v>37599</c:v>
                </c:pt>
                <c:pt idx="708">
                  <c:v>37600</c:v>
                </c:pt>
                <c:pt idx="709">
                  <c:v>37601</c:v>
                </c:pt>
                <c:pt idx="710">
                  <c:v>37602</c:v>
                </c:pt>
                <c:pt idx="711">
                  <c:v>37603</c:v>
                </c:pt>
                <c:pt idx="712">
                  <c:v>37604</c:v>
                </c:pt>
                <c:pt idx="713">
                  <c:v>37605</c:v>
                </c:pt>
                <c:pt idx="714">
                  <c:v>37606</c:v>
                </c:pt>
                <c:pt idx="715">
                  <c:v>37607</c:v>
                </c:pt>
                <c:pt idx="716">
                  <c:v>37608</c:v>
                </c:pt>
                <c:pt idx="717">
                  <c:v>37609</c:v>
                </c:pt>
                <c:pt idx="718">
                  <c:v>37610</c:v>
                </c:pt>
                <c:pt idx="719">
                  <c:v>37611</c:v>
                </c:pt>
                <c:pt idx="720">
                  <c:v>37612</c:v>
                </c:pt>
                <c:pt idx="721">
                  <c:v>37613</c:v>
                </c:pt>
                <c:pt idx="722">
                  <c:v>37614</c:v>
                </c:pt>
                <c:pt idx="723">
                  <c:v>37615</c:v>
                </c:pt>
                <c:pt idx="724">
                  <c:v>37616</c:v>
                </c:pt>
                <c:pt idx="725">
                  <c:v>37617</c:v>
                </c:pt>
                <c:pt idx="726">
                  <c:v>37618</c:v>
                </c:pt>
                <c:pt idx="727">
                  <c:v>37619</c:v>
                </c:pt>
                <c:pt idx="728">
                  <c:v>37620</c:v>
                </c:pt>
                <c:pt idx="729">
                  <c:v>37621</c:v>
                </c:pt>
              </c:numCache>
            </c:numRef>
          </c:xVal>
          <c:yVal>
            <c:numRef>
              <c:f>Feuil1!$N$7:$N$736</c:f>
              <c:numCache>
                <c:formatCode>General</c:formatCode>
                <c:ptCount val="73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#N/A</c:v>
                </c:pt>
                <c:pt idx="65">
                  <c:v>#N/A</c:v>
                </c:pt>
                <c:pt idx="66">
                  <c:v>#N/A</c:v>
                </c:pt>
                <c:pt idx="67">
                  <c:v>#N/A</c:v>
                </c:pt>
                <c:pt idx="68">
                  <c:v>#N/A</c:v>
                </c:pt>
                <c:pt idx="69">
                  <c:v>#N/A</c:v>
                </c:pt>
                <c:pt idx="70">
                  <c:v>#N/A</c:v>
                </c:pt>
                <c:pt idx="71">
                  <c:v>#N/A</c:v>
                </c:pt>
                <c:pt idx="72">
                  <c:v>#N/A</c:v>
                </c:pt>
                <c:pt idx="73">
                  <c:v>#N/A</c:v>
                </c:pt>
                <c:pt idx="74">
                  <c:v>#N/A</c:v>
                </c:pt>
                <c:pt idx="75">
                  <c:v>#N/A</c:v>
                </c:pt>
                <c:pt idx="76">
                  <c:v>#N/A</c:v>
                </c:pt>
                <c:pt idx="77">
                  <c:v>#N/A</c:v>
                </c:pt>
                <c:pt idx="78">
                  <c:v>#N/A</c:v>
                </c:pt>
                <c:pt idx="79">
                  <c:v>#N/A</c:v>
                </c:pt>
                <c:pt idx="80">
                  <c:v>#N/A</c:v>
                </c:pt>
                <c:pt idx="81">
                  <c:v>#N/A</c:v>
                </c:pt>
                <c:pt idx="82">
                  <c:v>#N/A</c:v>
                </c:pt>
                <c:pt idx="83">
                  <c:v>#N/A</c:v>
                </c:pt>
                <c:pt idx="84">
                  <c:v>#N/A</c:v>
                </c:pt>
                <c:pt idx="85">
                  <c:v>#N/A</c:v>
                </c:pt>
                <c:pt idx="86">
                  <c:v>#N/A</c:v>
                </c:pt>
                <c:pt idx="87">
                  <c:v>#N/A</c:v>
                </c:pt>
                <c:pt idx="88">
                  <c:v>#N/A</c:v>
                </c:pt>
                <c:pt idx="89">
                  <c:v>#N/A</c:v>
                </c:pt>
                <c:pt idx="90">
                  <c:v>#N/A</c:v>
                </c:pt>
                <c:pt idx="91">
                  <c:v>#N/A</c:v>
                </c:pt>
                <c:pt idx="92">
                  <c:v>#N/A</c:v>
                </c:pt>
                <c:pt idx="93">
                  <c:v>#N/A</c:v>
                </c:pt>
                <c:pt idx="94">
                  <c:v>#N/A</c:v>
                </c:pt>
                <c:pt idx="95">
                  <c:v>#N/A</c:v>
                </c:pt>
                <c:pt idx="96">
                  <c:v>#N/A</c:v>
                </c:pt>
                <c:pt idx="97">
                  <c:v>#N/A</c:v>
                </c:pt>
                <c:pt idx="98">
                  <c:v>#N/A</c:v>
                </c:pt>
                <c:pt idx="99">
                  <c:v>#N/A</c:v>
                </c:pt>
                <c:pt idx="100">
                  <c:v>#N/A</c:v>
                </c:pt>
                <c:pt idx="101">
                  <c:v>#N/A</c:v>
                </c:pt>
                <c:pt idx="102">
                  <c:v>#N/A</c:v>
                </c:pt>
                <c:pt idx="103">
                  <c:v>#N/A</c:v>
                </c:pt>
                <c:pt idx="104">
                  <c:v>#N/A</c:v>
                </c:pt>
                <c:pt idx="105">
                  <c:v>#N/A</c:v>
                </c:pt>
                <c:pt idx="106">
                  <c:v>#N/A</c:v>
                </c:pt>
                <c:pt idx="107">
                  <c:v>#N/A</c:v>
                </c:pt>
                <c:pt idx="108">
                  <c:v>#N/A</c:v>
                </c:pt>
                <c:pt idx="109">
                  <c:v>#N/A</c:v>
                </c:pt>
                <c:pt idx="110">
                  <c:v>#N/A</c:v>
                </c:pt>
                <c:pt idx="111">
                  <c:v>#N/A</c:v>
                </c:pt>
                <c:pt idx="112">
                  <c:v>#N/A</c:v>
                </c:pt>
                <c:pt idx="113">
                  <c:v>#N/A</c:v>
                </c:pt>
                <c:pt idx="114">
                  <c:v>#N/A</c:v>
                </c:pt>
                <c:pt idx="115">
                  <c:v>#N/A</c:v>
                </c:pt>
                <c:pt idx="116">
                  <c:v>#N/A</c:v>
                </c:pt>
                <c:pt idx="117">
                  <c:v>#N/A</c:v>
                </c:pt>
                <c:pt idx="118">
                  <c:v>#N/A</c:v>
                </c:pt>
                <c:pt idx="119">
                  <c:v>#N/A</c:v>
                </c:pt>
                <c:pt idx="120">
                  <c:v>#N/A</c:v>
                </c:pt>
                <c:pt idx="121">
                  <c:v>#N/A</c:v>
                </c:pt>
                <c:pt idx="122">
                  <c:v>#N/A</c:v>
                </c:pt>
                <c:pt idx="123">
                  <c:v>#N/A</c:v>
                </c:pt>
                <c:pt idx="124">
                  <c:v>#N/A</c:v>
                </c:pt>
                <c:pt idx="125">
                  <c:v>#N/A</c:v>
                </c:pt>
                <c:pt idx="126">
                  <c:v>#N/A</c:v>
                </c:pt>
                <c:pt idx="127">
                  <c:v>#N/A</c:v>
                </c:pt>
                <c:pt idx="128">
                  <c:v>#N/A</c:v>
                </c:pt>
                <c:pt idx="129">
                  <c:v>#N/A</c:v>
                </c:pt>
                <c:pt idx="130">
                  <c:v>#N/A</c:v>
                </c:pt>
                <c:pt idx="131">
                  <c:v>#N/A</c:v>
                </c:pt>
                <c:pt idx="132">
                  <c:v>#N/A</c:v>
                </c:pt>
                <c:pt idx="133">
                  <c:v>#N/A</c:v>
                </c:pt>
                <c:pt idx="134">
                  <c:v>#N/A</c:v>
                </c:pt>
                <c:pt idx="135">
                  <c:v>#N/A</c:v>
                </c:pt>
                <c:pt idx="136">
                  <c:v>#N/A</c:v>
                </c:pt>
                <c:pt idx="137">
                  <c:v>#N/A</c:v>
                </c:pt>
                <c:pt idx="138">
                  <c:v>#N/A</c:v>
                </c:pt>
                <c:pt idx="139">
                  <c:v>#N/A</c:v>
                </c:pt>
                <c:pt idx="140">
                  <c:v>#N/A</c:v>
                </c:pt>
                <c:pt idx="141">
                  <c:v>#N/A</c:v>
                </c:pt>
                <c:pt idx="142">
                  <c:v>#N/A</c:v>
                </c:pt>
                <c:pt idx="143">
                  <c:v>#N/A</c:v>
                </c:pt>
                <c:pt idx="144">
                  <c:v>#N/A</c:v>
                </c:pt>
                <c:pt idx="145">
                  <c:v>#N/A</c:v>
                </c:pt>
                <c:pt idx="146">
                  <c:v>#N/A</c:v>
                </c:pt>
                <c:pt idx="147">
                  <c:v>#N/A</c:v>
                </c:pt>
                <c:pt idx="148">
                  <c:v>#N/A</c:v>
                </c:pt>
                <c:pt idx="149">
                  <c:v>#N/A</c:v>
                </c:pt>
                <c:pt idx="150">
                  <c:v>#N/A</c:v>
                </c:pt>
                <c:pt idx="151">
                  <c:v>#N/A</c:v>
                </c:pt>
                <c:pt idx="152">
                  <c:v>#N/A</c:v>
                </c:pt>
                <c:pt idx="153">
                  <c:v>#N/A</c:v>
                </c:pt>
                <c:pt idx="154">
                  <c:v>#N/A</c:v>
                </c:pt>
                <c:pt idx="155">
                  <c:v>#N/A</c:v>
                </c:pt>
                <c:pt idx="156">
                  <c:v>#N/A</c:v>
                </c:pt>
                <c:pt idx="157">
                  <c:v>#N/A</c:v>
                </c:pt>
                <c:pt idx="158">
                  <c:v>#N/A</c:v>
                </c:pt>
                <c:pt idx="159">
                  <c:v>#N/A</c:v>
                </c:pt>
                <c:pt idx="160">
                  <c:v>#N/A</c:v>
                </c:pt>
                <c:pt idx="161">
                  <c:v>#N/A</c:v>
                </c:pt>
                <c:pt idx="162">
                  <c:v>#N/A</c:v>
                </c:pt>
                <c:pt idx="163">
                  <c:v>#N/A</c:v>
                </c:pt>
                <c:pt idx="164">
                  <c:v>#N/A</c:v>
                </c:pt>
                <c:pt idx="165">
                  <c:v>#N/A</c:v>
                </c:pt>
                <c:pt idx="166">
                  <c:v>#N/A</c:v>
                </c:pt>
                <c:pt idx="167">
                  <c:v>#N/A</c:v>
                </c:pt>
                <c:pt idx="168">
                  <c:v>#N/A</c:v>
                </c:pt>
                <c:pt idx="169">
                  <c:v>#N/A</c:v>
                </c:pt>
                <c:pt idx="170">
                  <c:v>#N/A</c:v>
                </c:pt>
                <c:pt idx="171">
                  <c:v>#N/A</c:v>
                </c:pt>
                <c:pt idx="172">
                  <c:v>#N/A</c:v>
                </c:pt>
                <c:pt idx="173">
                  <c:v>#N/A</c:v>
                </c:pt>
                <c:pt idx="174">
                  <c:v>#N/A</c:v>
                </c:pt>
                <c:pt idx="175">
                  <c:v>#N/A</c:v>
                </c:pt>
                <c:pt idx="176">
                  <c:v>#N/A</c:v>
                </c:pt>
                <c:pt idx="177">
                  <c:v>#N/A</c:v>
                </c:pt>
                <c:pt idx="178">
                  <c:v>#N/A</c:v>
                </c:pt>
                <c:pt idx="179">
                  <c:v>#N/A</c:v>
                </c:pt>
                <c:pt idx="180">
                  <c:v>#N/A</c:v>
                </c:pt>
                <c:pt idx="181">
                  <c:v>#N/A</c:v>
                </c:pt>
                <c:pt idx="182">
                  <c:v>#N/A</c:v>
                </c:pt>
                <c:pt idx="183">
                  <c:v>#N/A</c:v>
                </c:pt>
                <c:pt idx="184">
                  <c:v>#N/A</c:v>
                </c:pt>
                <c:pt idx="185">
                  <c:v>#N/A</c:v>
                </c:pt>
                <c:pt idx="186">
                  <c:v>#N/A</c:v>
                </c:pt>
                <c:pt idx="187">
                  <c:v>#N/A</c:v>
                </c:pt>
                <c:pt idx="188">
                  <c:v>#N/A</c:v>
                </c:pt>
                <c:pt idx="189">
                  <c:v>#N/A</c:v>
                </c:pt>
                <c:pt idx="190">
                  <c:v>#N/A</c:v>
                </c:pt>
                <c:pt idx="191">
                  <c:v>#N/A</c:v>
                </c:pt>
                <c:pt idx="192">
                  <c:v>#N/A</c:v>
                </c:pt>
                <c:pt idx="193">
                  <c:v>#N/A</c:v>
                </c:pt>
                <c:pt idx="194">
                  <c:v>#N/A</c:v>
                </c:pt>
                <c:pt idx="195">
                  <c:v>#N/A</c:v>
                </c:pt>
                <c:pt idx="196">
                  <c:v>#N/A</c:v>
                </c:pt>
                <c:pt idx="197">
                  <c:v>#N/A</c:v>
                </c:pt>
                <c:pt idx="198">
                  <c:v>#N/A</c:v>
                </c:pt>
                <c:pt idx="199">
                  <c:v>#N/A</c:v>
                </c:pt>
                <c:pt idx="200">
                  <c:v>#N/A</c:v>
                </c:pt>
                <c:pt idx="201">
                  <c:v>#N/A</c:v>
                </c:pt>
                <c:pt idx="202">
                  <c:v>#N/A</c:v>
                </c:pt>
                <c:pt idx="203">
                  <c:v>#N/A</c:v>
                </c:pt>
                <c:pt idx="204">
                  <c:v>#N/A</c:v>
                </c:pt>
                <c:pt idx="205">
                  <c:v>#N/A</c:v>
                </c:pt>
                <c:pt idx="206">
                  <c:v>#N/A</c:v>
                </c:pt>
                <c:pt idx="207">
                  <c:v>#N/A</c:v>
                </c:pt>
                <c:pt idx="208">
                  <c:v>#N/A</c:v>
                </c:pt>
                <c:pt idx="209">
                  <c:v>#N/A</c:v>
                </c:pt>
                <c:pt idx="210">
                  <c:v>#N/A</c:v>
                </c:pt>
                <c:pt idx="211">
                  <c:v>#N/A</c:v>
                </c:pt>
                <c:pt idx="212">
                  <c:v>#N/A</c:v>
                </c:pt>
                <c:pt idx="213">
                  <c:v>#N/A</c:v>
                </c:pt>
                <c:pt idx="214">
                  <c:v>#N/A</c:v>
                </c:pt>
                <c:pt idx="215">
                  <c:v>#N/A</c:v>
                </c:pt>
                <c:pt idx="216">
                  <c:v>#N/A</c:v>
                </c:pt>
                <c:pt idx="217">
                  <c:v>#N/A</c:v>
                </c:pt>
                <c:pt idx="218">
                  <c:v>#N/A</c:v>
                </c:pt>
                <c:pt idx="219">
                  <c:v>#N/A</c:v>
                </c:pt>
                <c:pt idx="220">
                  <c:v>#N/A</c:v>
                </c:pt>
                <c:pt idx="221">
                  <c:v>#N/A</c:v>
                </c:pt>
                <c:pt idx="222">
                  <c:v>#N/A</c:v>
                </c:pt>
                <c:pt idx="223">
                  <c:v>#N/A</c:v>
                </c:pt>
                <c:pt idx="224">
                  <c:v>#N/A</c:v>
                </c:pt>
                <c:pt idx="225">
                  <c:v>#N/A</c:v>
                </c:pt>
                <c:pt idx="226">
                  <c:v>#N/A</c:v>
                </c:pt>
                <c:pt idx="227">
                  <c:v>#N/A</c:v>
                </c:pt>
                <c:pt idx="228">
                  <c:v>#N/A</c:v>
                </c:pt>
                <c:pt idx="229">
                  <c:v>#N/A</c:v>
                </c:pt>
                <c:pt idx="230">
                  <c:v>#N/A</c:v>
                </c:pt>
                <c:pt idx="231">
                  <c:v>#N/A</c:v>
                </c:pt>
                <c:pt idx="232">
                  <c:v>#N/A</c:v>
                </c:pt>
                <c:pt idx="233">
                  <c:v>#N/A</c:v>
                </c:pt>
                <c:pt idx="234">
                  <c:v>#N/A</c:v>
                </c:pt>
                <c:pt idx="235">
                  <c:v>#N/A</c:v>
                </c:pt>
                <c:pt idx="236">
                  <c:v>#N/A</c:v>
                </c:pt>
                <c:pt idx="237">
                  <c:v>#N/A</c:v>
                </c:pt>
                <c:pt idx="238">
                  <c:v>#N/A</c:v>
                </c:pt>
                <c:pt idx="239">
                  <c:v>#N/A</c:v>
                </c:pt>
                <c:pt idx="240">
                  <c:v>#N/A</c:v>
                </c:pt>
                <c:pt idx="241">
                  <c:v>#N/A</c:v>
                </c:pt>
                <c:pt idx="242">
                  <c:v>#N/A</c:v>
                </c:pt>
                <c:pt idx="243">
                  <c:v>#N/A</c:v>
                </c:pt>
                <c:pt idx="244">
                  <c:v>#N/A</c:v>
                </c:pt>
                <c:pt idx="245">
                  <c:v>#N/A</c:v>
                </c:pt>
                <c:pt idx="246">
                  <c:v>#N/A</c:v>
                </c:pt>
                <c:pt idx="247">
                  <c:v>#N/A</c:v>
                </c:pt>
                <c:pt idx="248">
                  <c:v>5.3079999999999998</c:v>
                </c:pt>
                <c:pt idx="249">
                  <c:v>5.1989999999999998</c:v>
                </c:pt>
                <c:pt idx="250">
                  <c:v>5.1989999999999998</c:v>
                </c:pt>
                <c:pt idx="251">
                  <c:v>5.1989999999999998</c:v>
                </c:pt>
                <c:pt idx="252">
                  <c:v>5.2270000000000003</c:v>
                </c:pt>
                <c:pt idx="253">
                  <c:v>5.0259999999999998</c:v>
                </c:pt>
                <c:pt idx="254">
                  <c:v>5.0259999999999998</c:v>
                </c:pt>
                <c:pt idx="255">
                  <c:v>5.1560000000000006</c:v>
                </c:pt>
                <c:pt idx="256">
                  <c:v>4.9119999999999999</c:v>
                </c:pt>
                <c:pt idx="257">
                  <c:v>4.9119999999999999</c:v>
                </c:pt>
                <c:pt idx="258">
                  <c:v>4.9119999999999999</c:v>
                </c:pt>
                <c:pt idx="259">
                  <c:v>4.9450000000000003</c:v>
                </c:pt>
                <c:pt idx="260">
                  <c:v>5.0070000000000006</c:v>
                </c:pt>
                <c:pt idx="261">
                  <c:v>4.8790000000000004</c:v>
                </c:pt>
                <c:pt idx="262">
                  <c:v>4.851</c:v>
                </c:pt>
                <c:pt idx="263">
                  <c:v>4.859</c:v>
                </c:pt>
                <c:pt idx="264">
                  <c:v>4.859</c:v>
                </c:pt>
                <c:pt idx="265">
                  <c:v>4.859</c:v>
                </c:pt>
                <c:pt idx="266">
                  <c:v>4.8770000000000007</c:v>
                </c:pt>
                <c:pt idx="267">
                  <c:v>4.8570000000000002</c:v>
                </c:pt>
                <c:pt idx="268">
                  <c:v>4.7920000000000007</c:v>
                </c:pt>
                <c:pt idx="269">
                  <c:v>4.7310000000000008</c:v>
                </c:pt>
                <c:pt idx="270">
                  <c:v>4.78</c:v>
                </c:pt>
                <c:pt idx="271">
                  <c:v>4.78</c:v>
                </c:pt>
                <c:pt idx="272">
                  <c:v>4.78</c:v>
                </c:pt>
                <c:pt idx="273">
                  <c:v>4.7630000000000008</c:v>
                </c:pt>
                <c:pt idx="274">
                  <c:v>4.7160000000000002</c:v>
                </c:pt>
                <c:pt idx="275">
                  <c:v>4.7010000000000005</c:v>
                </c:pt>
                <c:pt idx="276">
                  <c:v>4.7060000000000004</c:v>
                </c:pt>
                <c:pt idx="277">
                  <c:v>4.7040000000000006</c:v>
                </c:pt>
                <c:pt idx="278">
                  <c:v>4.7040000000000006</c:v>
                </c:pt>
                <c:pt idx="279">
                  <c:v>4.7040000000000006</c:v>
                </c:pt>
                <c:pt idx="280">
                  <c:v>4.6870000000000003</c:v>
                </c:pt>
                <c:pt idx="281">
                  <c:v>4.7570000000000006</c:v>
                </c:pt>
                <c:pt idx="282">
                  <c:v>4.7680000000000007</c:v>
                </c:pt>
                <c:pt idx="283">
                  <c:v>4.8720000000000008</c:v>
                </c:pt>
                <c:pt idx="284">
                  <c:v>4.8460000000000001</c:v>
                </c:pt>
                <c:pt idx="285">
                  <c:v>4.8460000000000001</c:v>
                </c:pt>
                <c:pt idx="286">
                  <c:v>4.8460000000000001</c:v>
                </c:pt>
                <c:pt idx="287">
                  <c:v>4.79</c:v>
                </c:pt>
                <c:pt idx="288">
                  <c:v>4.7299999999999995</c:v>
                </c:pt>
                <c:pt idx="289">
                  <c:v>4.742</c:v>
                </c:pt>
                <c:pt idx="290">
                  <c:v>4.7409999999999997</c:v>
                </c:pt>
                <c:pt idx="291">
                  <c:v>4.7629999999999999</c:v>
                </c:pt>
                <c:pt idx="292">
                  <c:v>4.7629999999999999</c:v>
                </c:pt>
                <c:pt idx="293">
                  <c:v>4.7629999999999999</c:v>
                </c:pt>
                <c:pt idx="294">
                  <c:v>4.7869999999999999</c:v>
                </c:pt>
                <c:pt idx="295">
                  <c:v>4.7789999999999999</c:v>
                </c:pt>
                <c:pt idx="296">
                  <c:v>4.726</c:v>
                </c:pt>
                <c:pt idx="297">
                  <c:v>4.6779999999999999</c:v>
                </c:pt>
                <c:pt idx="298">
                  <c:v>4.6550000000000002</c:v>
                </c:pt>
                <c:pt idx="299">
                  <c:v>4.6550000000000002</c:v>
                </c:pt>
                <c:pt idx="300">
                  <c:v>4.6550000000000002</c:v>
                </c:pt>
                <c:pt idx="301">
                  <c:v>4.6020000000000003</c:v>
                </c:pt>
                <c:pt idx="302">
                  <c:v>4.5149999999999997</c:v>
                </c:pt>
                <c:pt idx="303">
                  <c:v>4.4094999999999995</c:v>
                </c:pt>
                <c:pt idx="304">
                  <c:v>4.4444999999999997</c:v>
                </c:pt>
                <c:pt idx="305">
                  <c:v>4.5534999999999997</c:v>
                </c:pt>
                <c:pt idx="306">
                  <c:v>4.5534999999999997</c:v>
                </c:pt>
                <c:pt idx="307">
                  <c:v>4.5534999999999997</c:v>
                </c:pt>
                <c:pt idx="308">
                  <c:v>4.4814999999999996</c:v>
                </c:pt>
                <c:pt idx="309">
                  <c:v>4.3605</c:v>
                </c:pt>
                <c:pt idx="310">
                  <c:v>4.2915000000000001</c:v>
                </c:pt>
                <c:pt idx="311">
                  <c:v>4.4014999999999995</c:v>
                </c:pt>
                <c:pt idx="312">
                  <c:v>4.4455</c:v>
                </c:pt>
                <c:pt idx="313">
                  <c:v>4.4455</c:v>
                </c:pt>
                <c:pt idx="314">
                  <c:v>4.4455</c:v>
                </c:pt>
                <c:pt idx="315">
                  <c:v>4.4624999999999995</c:v>
                </c:pt>
                <c:pt idx="316">
                  <c:v>4.5065</c:v>
                </c:pt>
                <c:pt idx="317">
                  <c:v>4.6764999999999999</c:v>
                </c:pt>
                <c:pt idx="318">
                  <c:v>5.0045000000000002</c:v>
                </c:pt>
                <c:pt idx="319">
                  <c:v>5.1004999999999994</c:v>
                </c:pt>
                <c:pt idx="320">
                  <c:v>5.1004999999999994</c:v>
                </c:pt>
                <c:pt idx="321">
                  <c:v>5.1004999999999994</c:v>
                </c:pt>
                <c:pt idx="322">
                  <c:v>4.9864999999999995</c:v>
                </c:pt>
                <c:pt idx="323">
                  <c:v>5.0354999999999999</c:v>
                </c:pt>
                <c:pt idx="324">
                  <c:v>5.1825000000000001</c:v>
                </c:pt>
                <c:pt idx="325">
                  <c:v>5.1684999999999999</c:v>
                </c:pt>
                <c:pt idx="326">
                  <c:v>5.2614999999999998</c:v>
                </c:pt>
                <c:pt idx="327">
                  <c:v>5.2614999999999998</c:v>
                </c:pt>
                <c:pt idx="328">
                  <c:v>5.2614999999999998</c:v>
                </c:pt>
                <c:pt idx="329">
                  <c:v>5.2924999999999995</c:v>
                </c:pt>
                <c:pt idx="330">
                  <c:v>5.1875</c:v>
                </c:pt>
                <c:pt idx="331">
                  <c:v>5.2275</c:v>
                </c:pt>
                <c:pt idx="332">
                  <c:v>5.0545</c:v>
                </c:pt>
                <c:pt idx="333">
                  <c:v>4.9904999999999999</c:v>
                </c:pt>
                <c:pt idx="334">
                  <c:v>4.9904999999999999</c:v>
                </c:pt>
                <c:pt idx="335">
                  <c:v>4.9904999999999999</c:v>
                </c:pt>
                <c:pt idx="336">
                  <c:v>4.9215</c:v>
                </c:pt>
                <c:pt idx="337">
                  <c:v>4.9014999999999995</c:v>
                </c:pt>
                <c:pt idx="338">
                  <c:v>5.1774999999999993</c:v>
                </c:pt>
                <c:pt idx="339">
                  <c:v>5.3025000000000002</c:v>
                </c:pt>
                <c:pt idx="340">
                  <c:v>5.4225000000000003</c:v>
                </c:pt>
                <c:pt idx="341">
                  <c:v>5.4225000000000003</c:v>
                </c:pt>
                <c:pt idx="342">
                  <c:v>5.4225000000000003</c:v>
                </c:pt>
                <c:pt idx="343">
                  <c:v>5.3440000000000003</c:v>
                </c:pt>
                <c:pt idx="344">
                  <c:v>5.2650000000000006</c:v>
                </c:pt>
                <c:pt idx="345">
                  <c:v>5.2450000000000001</c:v>
                </c:pt>
                <c:pt idx="346">
                  <c:v>5.335</c:v>
                </c:pt>
                <c:pt idx="347">
                  <c:v>5.4850000000000003</c:v>
                </c:pt>
                <c:pt idx="348">
                  <c:v>5.4850000000000003</c:v>
                </c:pt>
                <c:pt idx="349">
                  <c:v>5.4850000000000003</c:v>
                </c:pt>
                <c:pt idx="350">
                  <c:v>5.508</c:v>
                </c:pt>
                <c:pt idx="351">
                  <c:v>5.4350000000000005</c:v>
                </c:pt>
                <c:pt idx="352">
                  <c:v>5.3445</c:v>
                </c:pt>
                <c:pt idx="353">
                  <c:v>5.3595000000000006</c:v>
                </c:pt>
                <c:pt idx="354">
                  <c:v>5.4375</c:v>
                </c:pt>
                <c:pt idx="355">
                  <c:v>5.4375</c:v>
                </c:pt>
                <c:pt idx="356">
                  <c:v>5.4375</c:v>
                </c:pt>
                <c:pt idx="357">
                  <c:v>5.4575000000000005</c:v>
                </c:pt>
                <c:pt idx="358">
                  <c:v>5.4575000000000005</c:v>
                </c:pt>
                <c:pt idx="359">
                  <c:v>5.5475000000000003</c:v>
                </c:pt>
                <c:pt idx="360">
                  <c:v>5.3815</c:v>
                </c:pt>
                <c:pt idx="361">
                  <c:v>5.4135</c:v>
                </c:pt>
                <c:pt idx="362">
                  <c:v>5.4135</c:v>
                </c:pt>
                <c:pt idx="363">
                  <c:v>5.4135</c:v>
                </c:pt>
                <c:pt idx="364">
                  <c:v>5.3035000000000005</c:v>
                </c:pt>
                <c:pt idx="365">
                  <c:v>5.3005000000000004</c:v>
                </c:pt>
                <c:pt idx="366">
                  <c:v>5.4485000000000001</c:v>
                </c:pt>
                <c:pt idx="367">
                  <c:v>5.3715000000000002</c:v>
                </c:pt>
                <c:pt idx="368">
                  <c:v>5.3675000000000006</c:v>
                </c:pt>
                <c:pt idx="369">
                  <c:v>5.3675000000000006</c:v>
                </c:pt>
                <c:pt idx="370">
                  <c:v>5.3675000000000006</c:v>
                </c:pt>
                <c:pt idx="371">
                  <c:v>5.2404999999999999</c:v>
                </c:pt>
                <c:pt idx="372">
                  <c:v>5.2495000000000003</c:v>
                </c:pt>
                <c:pt idx="373">
                  <c:v>5.2095000000000002</c:v>
                </c:pt>
                <c:pt idx="374">
                  <c:v>5.1355000000000004</c:v>
                </c:pt>
                <c:pt idx="375">
                  <c:v>4.9605000000000006</c:v>
                </c:pt>
                <c:pt idx="376">
                  <c:v>4.9605000000000006</c:v>
                </c:pt>
                <c:pt idx="377">
                  <c:v>4.9605000000000006</c:v>
                </c:pt>
                <c:pt idx="378">
                  <c:v>4.9695</c:v>
                </c:pt>
                <c:pt idx="379">
                  <c:v>4.9725000000000001</c:v>
                </c:pt>
                <c:pt idx="380">
                  <c:v>4.9885000000000002</c:v>
                </c:pt>
                <c:pt idx="381">
                  <c:v>5.0975000000000001</c:v>
                </c:pt>
                <c:pt idx="382">
                  <c:v>5.0674999999999999</c:v>
                </c:pt>
                <c:pt idx="383">
                  <c:v>5.0674999999999999</c:v>
                </c:pt>
                <c:pt idx="384">
                  <c:v>5.0674999999999999</c:v>
                </c:pt>
                <c:pt idx="385">
                  <c:v>5.0674999999999999</c:v>
                </c:pt>
                <c:pt idx="386">
                  <c:v>5.0975000000000001</c:v>
                </c:pt>
                <c:pt idx="387">
                  <c:v>5.2105000000000006</c:v>
                </c:pt>
                <c:pt idx="388">
                  <c:v>5.2415000000000003</c:v>
                </c:pt>
                <c:pt idx="389">
                  <c:v>5.2875000000000005</c:v>
                </c:pt>
                <c:pt idx="390">
                  <c:v>5.2875000000000005</c:v>
                </c:pt>
                <c:pt idx="391">
                  <c:v>5.2875000000000005</c:v>
                </c:pt>
                <c:pt idx="392">
                  <c:v>5.2875000000000005</c:v>
                </c:pt>
                <c:pt idx="393">
                  <c:v>5.1375000000000002</c:v>
                </c:pt>
                <c:pt idx="394">
                  <c:v>5.2255000000000003</c:v>
                </c:pt>
                <c:pt idx="395">
                  <c:v>5.2575000000000003</c:v>
                </c:pt>
                <c:pt idx="396">
                  <c:v>5.1775000000000002</c:v>
                </c:pt>
                <c:pt idx="397">
                  <c:v>5.1775000000000002</c:v>
                </c:pt>
                <c:pt idx="398">
                  <c:v>5.1775000000000002</c:v>
                </c:pt>
                <c:pt idx="399">
                  <c:v>5.1275000000000004</c:v>
                </c:pt>
                <c:pt idx="400">
                  <c:v>5.0975000000000001</c:v>
                </c:pt>
                <c:pt idx="401">
                  <c:v>5.1074999999999999</c:v>
                </c:pt>
                <c:pt idx="402">
                  <c:v>5.1175000000000006</c:v>
                </c:pt>
                <c:pt idx="403">
                  <c:v>5.0575000000000001</c:v>
                </c:pt>
                <c:pt idx="404">
                  <c:v>5.0575000000000001</c:v>
                </c:pt>
                <c:pt idx="405">
                  <c:v>5.0575000000000001</c:v>
                </c:pt>
                <c:pt idx="406">
                  <c:v>5.0775000000000006</c:v>
                </c:pt>
                <c:pt idx="407">
                  <c:v>5.1475</c:v>
                </c:pt>
                <c:pt idx="408">
                  <c:v>5.1475</c:v>
                </c:pt>
                <c:pt idx="409">
                  <c:v>5.1175000000000006</c:v>
                </c:pt>
                <c:pt idx="410">
                  <c:v>5.0475000000000003</c:v>
                </c:pt>
                <c:pt idx="411">
                  <c:v>5.0475000000000003</c:v>
                </c:pt>
                <c:pt idx="412">
                  <c:v>5.0475000000000003</c:v>
                </c:pt>
                <c:pt idx="413">
                  <c:v>5.0365000000000002</c:v>
                </c:pt>
                <c:pt idx="414">
                  <c:v>5.0475000000000003</c:v>
                </c:pt>
                <c:pt idx="415">
                  <c:v>5.0575000000000001</c:v>
                </c:pt>
                <c:pt idx="416">
                  <c:v>5.0175000000000001</c:v>
                </c:pt>
                <c:pt idx="417">
                  <c:v>4.9984999999999999</c:v>
                </c:pt>
                <c:pt idx="418">
                  <c:v>4.9984999999999999</c:v>
                </c:pt>
                <c:pt idx="419">
                  <c:v>4.9984999999999999</c:v>
                </c:pt>
                <c:pt idx="420">
                  <c:v>5.0250000000000004</c:v>
                </c:pt>
                <c:pt idx="421">
                  <c:v>5.085</c:v>
                </c:pt>
                <c:pt idx="422">
                  <c:v>4.9619999999999997</c:v>
                </c:pt>
                <c:pt idx="423">
                  <c:v>5.0049999999999999</c:v>
                </c:pt>
                <c:pt idx="424">
                  <c:v>5.1360000000000001</c:v>
                </c:pt>
                <c:pt idx="425">
                  <c:v>5.1360000000000001</c:v>
                </c:pt>
                <c:pt idx="426">
                  <c:v>5.1360000000000001</c:v>
                </c:pt>
                <c:pt idx="427">
                  <c:v>5.1274999999999995</c:v>
                </c:pt>
                <c:pt idx="428">
                  <c:v>5.1374999999999993</c:v>
                </c:pt>
                <c:pt idx="429">
                  <c:v>5.1784999999999997</c:v>
                </c:pt>
                <c:pt idx="430">
                  <c:v>5.3825000000000003</c:v>
                </c:pt>
                <c:pt idx="431">
                  <c:v>5.5255000000000001</c:v>
                </c:pt>
                <c:pt idx="432">
                  <c:v>5.5255000000000001</c:v>
                </c:pt>
                <c:pt idx="433">
                  <c:v>5.5255000000000001</c:v>
                </c:pt>
                <c:pt idx="434">
                  <c:v>5.4974999999999996</c:v>
                </c:pt>
                <c:pt idx="435">
                  <c:v>5.4874999999999998</c:v>
                </c:pt>
                <c:pt idx="436">
                  <c:v>5.4174999999999995</c:v>
                </c:pt>
                <c:pt idx="437">
                  <c:v>5.5874999999999995</c:v>
                </c:pt>
                <c:pt idx="438">
                  <c:v>5.5274999999999999</c:v>
                </c:pt>
                <c:pt idx="439">
                  <c:v>5.5274999999999999</c:v>
                </c:pt>
                <c:pt idx="440">
                  <c:v>5.5274999999999999</c:v>
                </c:pt>
                <c:pt idx="441">
                  <c:v>5.508</c:v>
                </c:pt>
                <c:pt idx="442">
                  <c:v>5.4775</c:v>
                </c:pt>
                <c:pt idx="443">
                  <c:v>5.6194999999999995</c:v>
                </c:pt>
                <c:pt idx="444">
                  <c:v>5.5785</c:v>
                </c:pt>
                <c:pt idx="445">
                  <c:v>5.6274999999999995</c:v>
                </c:pt>
                <c:pt idx="446">
                  <c:v>5.6274999999999995</c:v>
                </c:pt>
                <c:pt idx="447">
                  <c:v>5.6274999999999995</c:v>
                </c:pt>
                <c:pt idx="448">
                  <c:v>5.6384999999999996</c:v>
                </c:pt>
                <c:pt idx="449">
                  <c:v>5.5465</c:v>
                </c:pt>
                <c:pt idx="450">
                  <c:v>5.5474999999999994</c:v>
                </c:pt>
                <c:pt idx="451">
                  <c:v>5.6174999999999997</c:v>
                </c:pt>
                <c:pt idx="452">
                  <c:v>5.6174999999999997</c:v>
                </c:pt>
                <c:pt idx="453">
                  <c:v>5.6174999999999997</c:v>
                </c:pt>
                <c:pt idx="454">
                  <c:v>5.6174999999999997</c:v>
                </c:pt>
                <c:pt idx="455">
                  <c:v>5.6224999999999996</c:v>
                </c:pt>
                <c:pt idx="456">
                  <c:v>5.5184999999999995</c:v>
                </c:pt>
                <c:pt idx="457">
                  <c:v>5.4275000000000002</c:v>
                </c:pt>
                <c:pt idx="458">
                  <c:v>5.4130000000000003</c:v>
                </c:pt>
                <c:pt idx="459">
                  <c:v>5.3400000000000007</c:v>
                </c:pt>
                <c:pt idx="460">
                  <c:v>5.3400000000000007</c:v>
                </c:pt>
                <c:pt idx="461">
                  <c:v>5.3400000000000007</c:v>
                </c:pt>
                <c:pt idx="462">
                  <c:v>5.4085000000000001</c:v>
                </c:pt>
                <c:pt idx="463">
                  <c:v>5.3475000000000001</c:v>
                </c:pt>
                <c:pt idx="464">
                  <c:v>5.3674999999999997</c:v>
                </c:pt>
                <c:pt idx="465">
                  <c:v>5.3475000000000001</c:v>
                </c:pt>
                <c:pt idx="466">
                  <c:v>5.3109999999999999</c:v>
                </c:pt>
                <c:pt idx="467">
                  <c:v>5.3109999999999999</c:v>
                </c:pt>
                <c:pt idx="468">
                  <c:v>5.3109999999999999</c:v>
                </c:pt>
                <c:pt idx="469">
                  <c:v>5.2995000000000001</c:v>
                </c:pt>
                <c:pt idx="470">
                  <c:v>5.3365</c:v>
                </c:pt>
                <c:pt idx="471">
                  <c:v>5.3254999999999999</c:v>
                </c:pt>
                <c:pt idx="472">
                  <c:v>5.2835000000000001</c:v>
                </c:pt>
                <c:pt idx="473">
                  <c:v>5.2915000000000001</c:v>
                </c:pt>
                <c:pt idx="474">
                  <c:v>5.2915000000000001</c:v>
                </c:pt>
                <c:pt idx="475">
                  <c:v>5.2915000000000001</c:v>
                </c:pt>
                <c:pt idx="476">
                  <c:v>5.2545000000000002</c:v>
                </c:pt>
                <c:pt idx="477">
                  <c:v>5.2604999999999995</c:v>
                </c:pt>
                <c:pt idx="478">
                  <c:v>5.1644999999999994</c:v>
                </c:pt>
                <c:pt idx="479">
                  <c:v>5.1574999999999998</c:v>
                </c:pt>
                <c:pt idx="480">
                  <c:v>5.1005000000000003</c:v>
                </c:pt>
                <c:pt idx="481">
                  <c:v>5.1005000000000003</c:v>
                </c:pt>
                <c:pt idx="482">
                  <c:v>5.1005000000000003</c:v>
                </c:pt>
                <c:pt idx="483">
                  <c:v>5.1274999999999995</c:v>
                </c:pt>
                <c:pt idx="484">
                  <c:v>5.1185</c:v>
                </c:pt>
                <c:pt idx="485">
                  <c:v>5.0714999999999995</c:v>
                </c:pt>
                <c:pt idx="486">
                  <c:v>5.1425000000000001</c:v>
                </c:pt>
                <c:pt idx="487">
                  <c:v>5.0925000000000002</c:v>
                </c:pt>
                <c:pt idx="488">
                  <c:v>5.0925000000000002</c:v>
                </c:pt>
                <c:pt idx="489">
                  <c:v>5.0925000000000002</c:v>
                </c:pt>
                <c:pt idx="490">
                  <c:v>5.1025</c:v>
                </c:pt>
                <c:pt idx="491">
                  <c:v>5.0625</c:v>
                </c:pt>
                <c:pt idx="492">
                  <c:v>5.2525000000000004</c:v>
                </c:pt>
                <c:pt idx="493">
                  <c:v>5.1624999999999996</c:v>
                </c:pt>
                <c:pt idx="494">
                  <c:v>5.0804999999999998</c:v>
                </c:pt>
                <c:pt idx="495">
                  <c:v>5.0804999999999998</c:v>
                </c:pt>
                <c:pt idx="496">
                  <c:v>5.0804999999999998</c:v>
                </c:pt>
                <c:pt idx="497">
                  <c:v>5.1924999999999999</c:v>
                </c:pt>
                <c:pt idx="498">
                  <c:v>5.2424999999999997</c:v>
                </c:pt>
                <c:pt idx="499">
                  <c:v>5.2024999999999997</c:v>
                </c:pt>
                <c:pt idx="500">
                  <c:v>5.1325000000000003</c:v>
                </c:pt>
                <c:pt idx="501">
                  <c:v>5.2125000000000004</c:v>
                </c:pt>
                <c:pt idx="502">
                  <c:v>5.2125000000000004</c:v>
                </c:pt>
                <c:pt idx="503">
                  <c:v>5.2125000000000004</c:v>
                </c:pt>
                <c:pt idx="504">
                  <c:v>5.1334999999999997</c:v>
                </c:pt>
                <c:pt idx="505">
                  <c:v>5.0919999999999996</c:v>
                </c:pt>
                <c:pt idx="506">
                  <c:v>5.03</c:v>
                </c:pt>
                <c:pt idx="507">
                  <c:v>5.0774999999999997</c:v>
                </c:pt>
                <c:pt idx="508">
                  <c:v>5.0774999999999997</c:v>
                </c:pt>
                <c:pt idx="509">
                  <c:v>5.0774999999999997</c:v>
                </c:pt>
                <c:pt idx="510">
                  <c:v>5.0774999999999997</c:v>
                </c:pt>
                <c:pt idx="511">
                  <c:v>5.0774999999999997</c:v>
                </c:pt>
                <c:pt idx="512">
                  <c:v>5.0329999999999995</c:v>
                </c:pt>
                <c:pt idx="513">
                  <c:v>4.9749999999999996</c:v>
                </c:pt>
                <c:pt idx="514">
                  <c:v>4.9449999999999994</c:v>
                </c:pt>
                <c:pt idx="515">
                  <c:v>4.9649999999999999</c:v>
                </c:pt>
                <c:pt idx="516">
                  <c:v>4.9649999999999999</c:v>
                </c:pt>
                <c:pt idx="517">
                  <c:v>4.9649999999999999</c:v>
                </c:pt>
                <c:pt idx="518">
                  <c:v>4.9249999999999998</c:v>
                </c:pt>
                <c:pt idx="519">
                  <c:v>4.9449999999999994</c:v>
                </c:pt>
                <c:pt idx="520">
                  <c:v>4.9749999999999996</c:v>
                </c:pt>
                <c:pt idx="521">
                  <c:v>4.8869999999999996</c:v>
                </c:pt>
                <c:pt idx="522">
                  <c:v>4.9950000000000001</c:v>
                </c:pt>
                <c:pt idx="523">
                  <c:v>4.9950000000000001</c:v>
                </c:pt>
                <c:pt idx="524">
                  <c:v>4.9950000000000001</c:v>
                </c:pt>
                <c:pt idx="525">
                  <c:v>4.9749999999999996</c:v>
                </c:pt>
                <c:pt idx="526">
                  <c:v>4.9049999999999994</c:v>
                </c:pt>
                <c:pt idx="527">
                  <c:v>4.9009999999999998</c:v>
                </c:pt>
                <c:pt idx="528">
                  <c:v>4.8650000000000002</c:v>
                </c:pt>
                <c:pt idx="529">
                  <c:v>4.7545000000000002</c:v>
                </c:pt>
                <c:pt idx="530">
                  <c:v>4.7545000000000002</c:v>
                </c:pt>
                <c:pt idx="531">
                  <c:v>4.7545000000000002</c:v>
                </c:pt>
                <c:pt idx="532">
                  <c:v>4.79</c:v>
                </c:pt>
                <c:pt idx="533">
                  <c:v>4.7974999999999994</c:v>
                </c:pt>
                <c:pt idx="534">
                  <c:v>4.6774999999999993</c:v>
                </c:pt>
                <c:pt idx="535">
                  <c:v>4.7484999999999999</c:v>
                </c:pt>
                <c:pt idx="536">
                  <c:v>4.7324999999999999</c:v>
                </c:pt>
                <c:pt idx="537">
                  <c:v>4.7324999999999999</c:v>
                </c:pt>
                <c:pt idx="538">
                  <c:v>4.7324999999999999</c:v>
                </c:pt>
                <c:pt idx="539">
                  <c:v>4.7774999999999999</c:v>
                </c:pt>
                <c:pt idx="540">
                  <c:v>4.7750000000000004</c:v>
                </c:pt>
                <c:pt idx="541">
                  <c:v>4.7374999999999998</c:v>
                </c:pt>
                <c:pt idx="542">
                  <c:v>4.8194999999999997</c:v>
                </c:pt>
                <c:pt idx="543">
                  <c:v>4.79</c:v>
                </c:pt>
                <c:pt idx="544">
                  <c:v>4.79</c:v>
                </c:pt>
                <c:pt idx="545">
                  <c:v>4.79</c:v>
                </c:pt>
                <c:pt idx="546">
                  <c:v>4.7349999999999994</c:v>
                </c:pt>
                <c:pt idx="547">
                  <c:v>4.6719999999999997</c:v>
                </c:pt>
                <c:pt idx="548">
                  <c:v>4.6999999999999993</c:v>
                </c:pt>
                <c:pt idx="549">
                  <c:v>4.6959999999999997</c:v>
                </c:pt>
                <c:pt idx="550">
                  <c:v>4.8</c:v>
                </c:pt>
                <c:pt idx="551">
                  <c:v>4.8</c:v>
                </c:pt>
                <c:pt idx="552">
                  <c:v>4.8</c:v>
                </c:pt>
                <c:pt idx="553">
                  <c:v>4.76</c:v>
                </c:pt>
                <c:pt idx="554">
                  <c:v>4.6499999999999995</c:v>
                </c:pt>
                <c:pt idx="555">
                  <c:v>4.51</c:v>
                </c:pt>
                <c:pt idx="556">
                  <c:v>4.5450000000000008</c:v>
                </c:pt>
                <c:pt idx="557">
                  <c:v>4.4850000000000003</c:v>
                </c:pt>
                <c:pt idx="558">
                  <c:v>4.4850000000000003</c:v>
                </c:pt>
                <c:pt idx="559">
                  <c:v>4.4850000000000003</c:v>
                </c:pt>
                <c:pt idx="560">
                  <c:v>4.5374999999999996</c:v>
                </c:pt>
                <c:pt idx="561">
                  <c:v>4.6025</c:v>
                </c:pt>
                <c:pt idx="562">
                  <c:v>4.6224999999999996</c:v>
                </c:pt>
                <c:pt idx="563">
                  <c:v>4.5225</c:v>
                </c:pt>
                <c:pt idx="564">
                  <c:v>4.4325000000000001</c:v>
                </c:pt>
                <c:pt idx="565">
                  <c:v>4.4325000000000001</c:v>
                </c:pt>
                <c:pt idx="566">
                  <c:v>4.4325000000000001</c:v>
                </c:pt>
                <c:pt idx="567">
                  <c:v>4.3525</c:v>
                </c:pt>
                <c:pt idx="568">
                  <c:v>4.2675000000000001</c:v>
                </c:pt>
                <c:pt idx="569">
                  <c:v>4.3724999999999996</c:v>
                </c:pt>
                <c:pt idx="570">
                  <c:v>4.3054999999999994</c:v>
                </c:pt>
                <c:pt idx="571">
                  <c:v>4.3375000000000004</c:v>
                </c:pt>
                <c:pt idx="572">
                  <c:v>4.3375000000000004</c:v>
                </c:pt>
                <c:pt idx="573">
                  <c:v>4.3375000000000004</c:v>
                </c:pt>
                <c:pt idx="574">
                  <c:v>4.4990000000000006</c:v>
                </c:pt>
                <c:pt idx="575">
                  <c:v>4.5325000000000006</c:v>
                </c:pt>
                <c:pt idx="576">
                  <c:v>4.3625000000000007</c:v>
                </c:pt>
                <c:pt idx="577">
                  <c:v>4.2725</c:v>
                </c:pt>
                <c:pt idx="578">
                  <c:v>4.1974999999999998</c:v>
                </c:pt>
                <c:pt idx="579">
                  <c:v>4.1974999999999998</c:v>
                </c:pt>
                <c:pt idx="580">
                  <c:v>4.1974999999999998</c:v>
                </c:pt>
                <c:pt idx="581">
                  <c:v>4.0925000000000002</c:v>
                </c:pt>
                <c:pt idx="582">
                  <c:v>4.2225000000000001</c:v>
                </c:pt>
                <c:pt idx="583">
                  <c:v>4.1500000000000004</c:v>
                </c:pt>
                <c:pt idx="584">
                  <c:v>4.2225000000000001</c:v>
                </c:pt>
                <c:pt idx="585">
                  <c:v>4.1440000000000001</c:v>
                </c:pt>
                <c:pt idx="586">
                  <c:v>4.1440000000000001</c:v>
                </c:pt>
                <c:pt idx="587">
                  <c:v>4.1440000000000001</c:v>
                </c:pt>
                <c:pt idx="588">
                  <c:v>4.1219999999999999</c:v>
                </c:pt>
                <c:pt idx="589">
                  <c:v>3.9994999999999998</c:v>
                </c:pt>
                <c:pt idx="590">
                  <c:v>4.1224999999999996</c:v>
                </c:pt>
                <c:pt idx="591">
                  <c:v>4.1725000000000003</c:v>
                </c:pt>
                <c:pt idx="592">
                  <c:v>4.3125</c:v>
                </c:pt>
                <c:pt idx="593">
                  <c:v>4.3125</c:v>
                </c:pt>
                <c:pt idx="594">
                  <c:v>4.3125</c:v>
                </c:pt>
                <c:pt idx="595">
                  <c:v>4.2744999999999997</c:v>
                </c:pt>
                <c:pt idx="596">
                  <c:v>4.1124999999999998</c:v>
                </c:pt>
                <c:pt idx="597">
                  <c:v>4.12</c:v>
                </c:pt>
                <c:pt idx="598">
                  <c:v>4.2175000000000002</c:v>
                </c:pt>
                <c:pt idx="599">
                  <c:v>4.1224999999999996</c:v>
                </c:pt>
                <c:pt idx="600">
                  <c:v>4.1224999999999996</c:v>
                </c:pt>
                <c:pt idx="601">
                  <c:v>4.1224999999999996</c:v>
                </c:pt>
                <c:pt idx="602">
                  <c:v>4.1074999999999999</c:v>
                </c:pt>
                <c:pt idx="603">
                  <c:v>4.1725000000000003</c:v>
                </c:pt>
                <c:pt idx="604">
                  <c:v>4.1224999999999996</c:v>
                </c:pt>
                <c:pt idx="605">
                  <c:v>4.0324999999999998</c:v>
                </c:pt>
                <c:pt idx="606">
                  <c:v>3.9725000000000001</c:v>
                </c:pt>
                <c:pt idx="607">
                  <c:v>3.9725000000000001</c:v>
                </c:pt>
                <c:pt idx="608">
                  <c:v>3.9725000000000001</c:v>
                </c:pt>
                <c:pt idx="609">
                  <c:v>4.0225</c:v>
                </c:pt>
                <c:pt idx="610">
                  <c:v>3.8425000000000002</c:v>
                </c:pt>
                <c:pt idx="611">
                  <c:v>3.8624999999999998</c:v>
                </c:pt>
                <c:pt idx="612">
                  <c:v>3.8209999999999997</c:v>
                </c:pt>
                <c:pt idx="613">
                  <c:v>3.9209999999999998</c:v>
                </c:pt>
                <c:pt idx="614">
                  <c:v>3.9209999999999998</c:v>
                </c:pt>
                <c:pt idx="615">
                  <c:v>3.9209999999999998</c:v>
                </c:pt>
                <c:pt idx="616">
                  <c:v>3.9944999999999999</c:v>
                </c:pt>
                <c:pt idx="617">
                  <c:v>3.9674999999999998</c:v>
                </c:pt>
                <c:pt idx="618">
                  <c:v>4.0075000000000003</c:v>
                </c:pt>
                <c:pt idx="619">
                  <c:v>3.8975</c:v>
                </c:pt>
                <c:pt idx="620">
                  <c:v>3.8525</c:v>
                </c:pt>
                <c:pt idx="621">
                  <c:v>3.8525</c:v>
                </c:pt>
                <c:pt idx="622">
                  <c:v>3.8525</c:v>
                </c:pt>
                <c:pt idx="623">
                  <c:v>3.8674999999999997</c:v>
                </c:pt>
                <c:pt idx="624">
                  <c:v>3.7574999999999998</c:v>
                </c:pt>
                <c:pt idx="625">
                  <c:v>3.8024999999999998</c:v>
                </c:pt>
                <c:pt idx="626">
                  <c:v>3.7324999999999999</c:v>
                </c:pt>
                <c:pt idx="627">
                  <c:v>3.7774999999999999</c:v>
                </c:pt>
                <c:pt idx="628">
                  <c:v>3.7774999999999999</c:v>
                </c:pt>
                <c:pt idx="629">
                  <c:v>3.7774999999999999</c:v>
                </c:pt>
                <c:pt idx="630">
                  <c:v>3.7024999999999997</c:v>
                </c:pt>
                <c:pt idx="631">
                  <c:v>3.6675</c:v>
                </c:pt>
                <c:pt idx="632">
                  <c:v>3.7450000000000001</c:v>
                </c:pt>
                <c:pt idx="633">
                  <c:v>3.7625000000000002</c:v>
                </c:pt>
                <c:pt idx="634">
                  <c:v>3.6325000000000003</c:v>
                </c:pt>
                <c:pt idx="635">
                  <c:v>3.6325000000000003</c:v>
                </c:pt>
                <c:pt idx="636">
                  <c:v>3.6325000000000003</c:v>
                </c:pt>
                <c:pt idx="637">
                  <c:v>3.5375000000000001</c:v>
                </c:pt>
                <c:pt idx="638">
                  <c:v>3.6825000000000001</c:v>
                </c:pt>
                <c:pt idx="639">
                  <c:v>3.6125000000000003</c:v>
                </c:pt>
                <c:pt idx="640">
                  <c:v>3.6375000000000002</c:v>
                </c:pt>
                <c:pt idx="641">
                  <c:v>3.6574999999999998</c:v>
                </c:pt>
                <c:pt idx="642">
                  <c:v>3.6574999999999998</c:v>
                </c:pt>
                <c:pt idx="643">
                  <c:v>3.6574999999999998</c:v>
                </c:pt>
                <c:pt idx="644">
                  <c:v>3.6084999999999998</c:v>
                </c:pt>
                <c:pt idx="645">
                  <c:v>3.6425000000000001</c:v>
                </c:pt>
                <c:pt idx="646">
                  <c:v>3.5749999999999997</c:v>
                </c:pt>
                <c:pt idx="647">
                  <c:v>3.6350000000000002</c:v>
                </c:pt>
                <c:pt idx="648">
                  <c:v>3.72</c:v>
                </c:pt>
                <c:pt idx="649">
                  <c:v>3.72</c:v>
                </c:pt>
                <c:pt idx="650">
                  <c:v>3.72</c:v>
                </c:pt>
                <c:pt idx="651">
                  <c:v>3.75</c:v>
                </c:pt>
                <c:pt idx="652">
                  <c:v>3.9315000000000002</c:v>
                </c:pt>
                <c:pt idx="653">
                  <c:v>3.9950000000000001</c:v>
                </c:pt>
                <c:pt idx="654">
                  <c:v>4.17</c:v>
                </c:pt>
                <c:pt idx="655">
                  <c:v>4.0599999999999996</c:v>
                </c:pt>
                <c:pt idx="656">
                  <c:v>4.0599999999999996</c:v>
                </c:pt>
                <c:pt idx="657">
                  <c:v>4.0599999999999996</c:v>
                </c:pt>
                <c:pt idx="658">
                  <c:v>4.2249999999999996</c:v>
                </c:pt>
                <c:pt idx="659">
                  <c:v>4.2249999999999996</c:v>
                </c:pt>
                <c:pt idx="660">
                  <c:v>4.181</c:v>
                </c:pt>
                <c:pt idx="661">
                  <c:v>4.0599999999999996</c:v>
                </c:pt>
                <c:pt idx="662">
                  <c:v>3.984</c:v>
                </c:pt>
                <c:pt idx="663">
                  <c:v>3.984</c:v>
                </c:pt>
                <c:pt idx="664">
                  <c:v>3.984</c:v>
                </c:pt>
                <c:pt idx="665">
                  <c:v>3.9249999999999998</c:v>
                </c:pt>
                <c:pt idx="666">
                  <c:v>3.7349999999999999</c:v>
                </c:pt>
                <c:pt idx="667">
                  <c:v>3.7344999999999997</c:v>
                </c:pt>
                <c:pt idx="668">
                  <c:v>3.65</c:v>
                </c:pt>
                <c:pt idx="669">
                  <c:v>3.7749999999999999</c:v>
                </c:pt>
                <c:pt idx="670">
                  <c:v>3.7749999999999999</c:v>
                </c:pt>
                <c:pt idx="671">
                  <c:v>3.7749999999999999</c:v>
                </c:pt>
                <c:pt idx="672">
                  <c:v>3.8024999999999998</c:v>
                </c:pt>
                <c:pt idx="673">
                  <c:v>3.79</c:v>
                </c:pt>
                <c:pt idx="674">
                  <c:v>3.7970000000000002</c:v>
                </c:pt>
                <c:pt idx="675">
                  <c:v>3.67</c:v>
                </c:pt>
                <c:pt idx="676">
                  <c:v>3.66</c:v>
                </c:pt>
                <c:pt idx="677">
                  <c:v>3.66</c:v>
                </c:pt>
                <c:pt idx="678">
                  <c:v>3.66</c:v>
                </c:pt>
                <c:pt idx="679">
                  <c:v>3.66</c:v>
                </c:pt>
                <c:pt idx="680">
                  <c:v>3.6549999999999998</c:v>
                </c:pt>
                <c:pt idx="681">
                  <c:v>3.625</c:v>
                </c:pt>
                <c:pt idx="682">
                  <c:v>3.84</c:v>
                </c:pt>
                <c:pt idx="683">
                  <c:v>3.81</c:v>
                </c:pt>
                <c:pt idx="684">
                  <c:v>3.81</c:v>
                </c:pt>
                <c:pt idx="685">
                  <c:v>3.81</c:v>
                </c:pt>
                <c:pt idx="686">
                  <c:v>3.7655000000000003</c:v>
                </c:pt>
                <c:pt idx="687">
                  <c:v>3.75</c:v>
                </c:pt>
                <c:pt idx="688">
                  <c:v>3.85</c:v>
                </c:pt>
                <c:pt idx="689">
                  <c:v>3.91</c:v>
                </c:pt>
                <c:pt idx="690">
                  <c:v>3.9375</c:v>
                </c:pt>
                <c:pt idx="691">
                  <c:v>3.9375</c:v>
                </c:pt>
                <c:pt idx="692">
                  <c:v>3.9375</c:v>
                </c:pt>
                <c:pt idx="693">
                  <c:v>3.94</c:v>
                </c:pt>
                <c:pt idx="694">
                  <c:v>3.84</c:v>
                </c:pt>
                <c:pt idx="695">
                  <c:v>4.032</c:v>
                </c:pt>
                <c:pt idx="696">
                  <c:v>4.04</c:v>
                </c:pt>
                <c:pt idx="697">
                  <c:v>4</c:v>
                </c:pt>
                <c:pt idx="698">
                  <c:v>4</c:v>
                </c:pt>
                <c:pt idx="699">
                  <c:v>4</c:v>
                </c:pt>
                <c:pt idx="700">
                  <c:v>4.01</c:v>
                </c:pt>
                <c:pt idx="701">
                  <c:v>3.9524999999999997</c:v>
                </c:pt>
                <c:pt idx="702">
                  <c:v>3.8925000000000001</c:v>
                </c:pt>
                <c:pt idx="703">
                  <c:v>3.8824999999999998</c:v>
                </c:pt>
                <c:pt idx="704">
                  <c:v>3.7725</c:v>
                </c:pt>
                <c:pt idx="705">
                  <c:v>3.7725</c:v>
                </c:pt>
                <c:pt idx="706">
                  <c:v>3.7725</c:v>
                </c:pt>
                <c:pt idx="707">
                  <c:v>3.7275</c:v>
                </c:pt>
                <c:pt idx="708">
                  <c:v>3.7475000000000001</c:v>
                </c:pt>
                <c:pt idx="709">
                  <c:v>3.7175000000000002</c:v>
                </c:pt>
                <c:pt idx="710">
                  <c:v>3.7150000000000003</c:v>
                </c:pt>
                <c:pt idx="711">
                  <c:v>3.7455000000000003</c:v>
                </c:pt>
                <c:pt idx="712">
                  <c:v>3.7455000000000003</c:v>
                </c:pt>
                <c:pt idx="713">
                  <c:v>3.7455000000000003</c:v>
                </c:pt>
                <c:pt idx="714">
                  <c:v>3.8350000000000004</c:v>
                </c:pt>
                <c:pt idx="715">
                  <c:v>3.7770000000000001</c:v>
                </c:pt>
                <c:pt idx="716">
                  <c:v>3.6775000000000002</c:v>
                </c:pt>
                <c:pt idx="717">
                  <c:v>3.5874999999999999</c:v>
                </c:pt>
                <c:pt idx="718">
                  <c:v>3.6175000000000002</c:v>
                </c:pt>
                <c:pt idx="719">
                  <c:v>3.6175000000000002</c:v>
                </c:pt>
                <c:pt idx="720">
                  <c:v>3.6175000000000002</c:v>
                </c:pt>
                <c:pt idx="721">
                  <c:v>3.6300000000000003</c:v>
                </c:pt>
                <c:pt idx="722">
                  <c:v>3.6075000000000004</c:v>
                </c:pt>
                <c:pt idx="723">
                  <c:v>3.6075000000000004</c:v>
                </c:pt>
                <c:pt idx="724">
                  <c:v>3.5475000000000003</c:v>
                </c:pt>
                <c:pt idx="725">
                  <c:v>3.4530000000000003</c:v>
                </c:pt>
                <c:pt idx="726">
                  <c:v>3.4530000000000003</c:v>
                </c:pt>
                <c:pt idx="727">
                  <c:v>3.4530000000000003</c:v>
                </c:pt>
                <c:pt idx="728">
                  <c:v>3.4170000000000003</c:v>
                </c:pt>
                <c:pt idx="729">
                  <c:v>3.3975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051-4304-AF16-11B87501907D}"/>
            </c:ext>
          </c:extLst>
        </c:ser>
        <c:ser>
          <c:idx val="1"/>
          <c:order val="1"/>
          <c:tx>
            <c:v>WMT CS Paper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Feuil1!$A$7:$A$736</c:f>
              <c:numCache>
                <c:formatCode>m/d/yyyy</c:formatCode>
                <c:ptCount val="730"/>
                <c:pt idx="0">
                  <c:v>36892</c:v>
                </c:pt>
                <c:pt idx="1">
                  <c:v>36893</c:v>
                </c:pt>
                <c:pt idx="2">
                  <c:v>36894</c:v>
                </c:pt>
                <c:pt idx="3">
                  <c:v>36895</c:v>
                </c:pt>
                <c:pt idx="4">
                  <c:v>36896</c:v>
                </c:pt>
                <c:pt idx="5">
                  <c:v>36897</c:v>
                </c:pt>
                <c:pt idx="6">
                  <c:v>36898</c:v>
                </c:pt>
                <c:pt idx="7">
                  <c:v>36899</c:v>
                </c:pt>
                <c:pt idx="8">
                  <c:v>36900</c:v>
                </c:pt>
                <c:pt idx="9">
                  <c:v>36901</c:v>
                </c:pt>
                <c:pt idx="10">
                  <c:v>36902</c:v>
                </c:pt>
                <c:pt idx="11">
                  <c:v>36903</c:v>
                </c:pt>
                <c:pt idx="12">
                  <c:v>36904</c:v>
                </c:pt>
                <c:pt idx="13">
                  <c:v>36905</c:v>
                </c:pt>
                <c:pt idx="14">
                  <c:v>36906</c:v>
                </c:pt>
                <c:pt idx="15">
                  <c:v>36907</c:v>
                </c:pt>
                <c:pt idx="16">
                  <c:v>36908</c:v>
                </c:pt>
                <c:pt idx="17">
                  <c:v>36909</c:v>
                </c:pt>
                <c:pt idx="18">
                  <c:v>36910</c:v>
                </c:pt>
                <c:pt idx="19">
                  <c:v>36911</c:v>
                </c:pt>
                <c:pt idx="20">
                  <c:v>36912</c:v>
                </c:pt>
                <c:pt idx="21">
                  <c:v>36913</c:v>
                </c:pt>
                <c:pt idx="22">
                  <c:v>36914</c:v>
                </c:pt>
                <c:pt idx="23">
                  <c:v>36915</c:v>
                </c:pt>
                <c:pt idx="24">
                  <c:v>36916</c:v>
                </c:pt>
                <c:pt idx="25">
                  <c:v>36917</c:v>
                </c:pt>
                <c:pt idx="26">
                  <c:v>36918</c:v>
                </c:pt>
                <c:pt idx="27">
                  <c:v>36919</c:v>
                </c:pt>
                <c:pt idx="28">
                  <c:v>36920</c:v>
                </c:pt>
                <c:pt idx="29">
                  <c:v>36921</c:v>
                </c:pt>
                <c:pt idx="30">
                  <c:v>36922</c:v>
                </c:pt>
                <c:pt idx="31">
                  <c:v>36923</c:v>
                </c:pt>
                <c:pt idx="32">
                  <c:v>36924</c:v>
                </c:pt>
                <c:pt idx="33">
                  <c:v>36925</c:v>
                </c:pt>
                <c:pt idx="34">
                  <c:v>36926</c:v>
                </c:pt>
                <c:pt idx="35">
                  <c:v>36927</c:v>
                </c:pt>
                <c:pt idx="36">
                  <c:v>36928</c:v>
                </c:pt>
                <c:pt idx="37">
                  <c:v>36929</c:v>
                </c:pt>
                <c:pt idx="38">
                  <c:v>36930</c:v>
                </c:pt>
                <c:pt idx="39">
                  <c:v>36931</c:v>
                </c:pt>
                <c:pt idx="40">
                  <c:v>36932</c:v>
                </c:pt>
                <c:pt idx="41">
                  <c:v>36933</c:v>
                </c:pt>
                <c:pt idx="42">
                  <c:v>36934</c:v>
                </c:pt>
                <c:pt idx="43">
                  <c:v>36935</c:v>
                </c:pt>
                <c:pt idx="44">
                  <c:v>36936</c:v>
                </c:pt>
                <c:pt idx="45">
                  <c:v>36937</c:v>
                </c:pt>
                <c:pt idx="46">
                  <c:v>36938</c:v>
                </c:pt>
                <c:pt idx="47">
                  <c:v>36939</c:v>
                </c:pt>
                <c:pt idx="48">
                  <c:v>36940</c:v>
                </c:pt>
                <c:pt idx="49">
                  <c:v>36941</c:v>
                </c:pt>
                <c:pt idx="50">
                  <c:v>36942</c:v>
                </c:pt>
                <c:pt idx="51">
                  <c:v>36943</c:v>
                </c:pt>
                <c:pt idx="52">
                  <c:v>36944</c:v>
                </c:pt>
                <c:pt idx="53">
                  <c:v>36945</c:v>
                </c:pt>
                <c:pt idx="54">
                  <c:v>36946</c:v>
                </c:pt>
                <c:pt idx="55">
                  <c:v>36947</c:v>
                </c:pt>
                <c:pt idx="56">
                  <c:v>36948</c:v>
                </c:pt>
                <c:pt idx="57">
                  <c:v>36949</c:v>
                </c:pt>
                <c:pt idx="58">
                  <c:v>36950</c:v>
                </c:pt>
                <c:pt idx="59">
                  <c:v>36951</c:v>
                </c:pt>
                <c:pt idx="60">
                  <c:v>36952</c:v>
                </c:pt>
                <c:pt idx="61">
                  <c:v>36953</c:v>
                </c:pt>
                <c:pt idx="62">
                  <c:v>36954</c:v>
                </c:pt>
                <c:pt idx="63">
                  <c:v>36955</c:v>
                </c:pt>
                <c:pt idx="64">
                  <c:v>36956</c:v>
                </c:pt>
                <c:pt idx="65">
                  <c:v>36957</c:v>
                </c:pt>
                <c:pt idx="66">
                  <c:v>36958</c:v>
                </c:pt>
                <c:pt idx="67">
                  <c:v>36959</c:v>
                </c:pt>
                <c:pt idx="68">
                  <c:v>36960</c:v>
                </c:pt>
                <c:pt idx="69">
                  <c:v>36961</c:v>
                </c:pt>
                <c:pt idx="70">
                  <c:v>36962</c:v>
                </c:pt>
                <c:pt idx="71">
                  <c:v>36963</c:v>
                </c:pt>
                <c:pt idx="72">
                  <c:v>36964</c:v>
                </c:pt>
                <c:pt idx="73">
                  <c:v>36965</c:v>
                </c:pt>
                <c:pt idx="74">
                  <c:v>36966</c:v>
                </c:pt>
                <c:pt idx="75">
                  <c:v>36967</c:v>
                </c:pt>
                <c:pt idx="76">
                  <c:v>36968</c:v>
                </c:pt>
                <c:pt idx="77">
                  <c:v>36969</c:v>
                </c:pt>
                <c:pt idx="78">
                  <c:v>36970</c:v>
                </c:pt>
                <c:pt idx="79">
                  <c:v>36971</c:v>
                </c:pt>
                <c:pt idx="80">
                  <c:v>36972</c:v>
                </c:pt>
                <c:pt idx="81">
                  <c:v>36973</c:v>
                </c:pt>
                <c:pt idx="82">
                  <c:v>36974</c:v>
                </c:pt>
                <c:pt idx="83">
                  <c:v>36975</c:v>
                </c:pt>
                <c:pt idx="84">
                  <c:v>36976</c:v>
                </c:pt>
                <c:pt idx="85">
                  <c:v>36977</c:v>
                </c:pt>
                <c:pt idx="86">
                  <c:v>36978</c:v>
                </c:pt>
                <c:pt idx="87">
                  <c:v>36979</c:v>
                </c:pt>
                <c:pt idx="88">
                  <c:v>36980</c:v>
                </c:pt>
                <c:pt idx="89">
                  <c:v>36981</c:v>
                </c:pt>
                <c:pt idx="90">
                  <c:v>36982</c:v>
                </c:pt>
                <c:pt idx="91">
                  <c:v>36983</c:v>
                </c:pt>
                <c:pt idx="92">
                  <c:v>36984</c:v>
                </c:pt>
                <c:pt idx="93">
                  <c:v>36985</c:v>
                </c:pt>
                <c:pt idx="94">
                  <c:v>36986</c:v>
                </c:pt>
                <c:pt idx="95">
                  <c:v>36987</c:v>
                </c:pt>
                <c:pt idx="96">
                  <c:v>36988</c:v>
                </c:pt>
                <c:pt idx="97">
                  <c:v>36989</c:v>
                </c:pt>
                <c:pt idx="98">
                  <c:v>36990</c:v>
                </c:pt>
                <c:pt idx="99">
                  <c:v>36991</c:v>
                </c:pt>
                <c:pt idx="100">
                  <c:v>36992</c:v>
                </c:pt>
                <c:pt idx="101">
                  <c:v>36993</c:v>
                </c:pt>
                <c:pt idx="102">
                  <c:v>36994</c:v>
                </c:pt>
                <c:pt idx="103">
                  <c:v>36995</c:v>
                </c:pt>
                <c:pt idx="104">
                  <c:v>36996</c:v>
                </c:pt>
                <c:pt idx="105">
                  <c:v>36997</c:v>
                </c:pt>
                <c:pt idx="106">
                  <c:v>36998</c:v>
                </c:pt>
                <c:pt idx="107">
                  <c:v>36999</c:v>
                </c:pt>
                <c:pt idx="108">
                  <c:v>37000</c:v>
                </c:pt>
                <c:pt idx="109">
                  <c:v>37001</c:v>
                </c:pt>
                <c:pt idx="110">
                  <c:v>37002</c:v>
                </c:pt>
                <c:pt idx="111">
                  <c:v>37003</c:v>
                </c:pt>
                <c:pt idx="112">
                  <c:v>37004</c:v>
                </c:pt>
                <c:pt idx="113">
                  <c:v>37005</c:v>
                </c:pt>
                <c:pt idx="114">
                  <c:v>37006</c:v>
                </c:pt>
                <c:pt idx="115">
                  <c:v>37007</c:v>
                </c:pt>
                <c:pt idx="116">
                  <c:v>37008</c:v>
                </c:pt>
                <c:pt idx="117">
                  <c:v>37009</c:v>
                </c:pt>
                <c:pt idx="118">
                  <c:v>37010</c:v>
                </c:pt>
                <c:pt idx="119">
                  <c:v>37011</c:v>
                </c:pt>
                <c:pt idx="120">
                  <c:v>37012</c:v>
                </c:pt>
                <c:pt idx="121">
                  <c:v>37013</c:v>
                </c:pt>
                <c:pt idx="122">
                  <c:v>37014</c:v>
                </c:pt>
                <c:pt idx="123">
                  <c:v>37015</c:v>
                </c:pt>
                <c:pt idx="124">
                  <c:v>37016</c:v>
                </c:pt>
                <c:pt idx="125">
                  <c:v>37017</c:v>
                </c:pt>
                <c:pt idx="126">
                  <c:v>37018</c:v>
                </c:pt>
                <c:pt idx="127">
                  <c:v>37019</c:v>
                </c:pt>
                <c:pt idx="128">
                  <c:v>37020</c:v>
                </c:pt>
                <c:pt idx="129">
                  <c:v>37021</c:v>
                </c:pt>
                <c:pt idx="130">
                  <c:v>37022</c:v>
                </c:pt>
                <c:pt idx="131">
                  <c:v>37023</c:v>
                </c:pt>
                <c:pt idx="132">
                  <c:v>37024</c:v>
                </c:pt>
                <c:pt idx="133">
                  <c:v>37025</c:v>
                </c:pt>
                <c:pt idx="134">
                  <c:v>37026</c:v>
                </c:pt>
                <c:pt idx="135">
                  <c:v>37027</c:v>
                </c:pt>
                <c:pt idx="136">
                  <c:v>37028</c:v>
                </c:pt>
                <c:pt idx="137">
                  <c:v>37029</c:v>
                </c:pt>
                <c:pt idx="138">
                  <c:v>37030</c:v>
                </c:pt>
                <c:pt idx="139">
                  <c:v>37031</c:v>
                </c:pt>
                <c:pt idx="140">
                  <c:v>37032</c:v>
                </c:pt>
                <c:pt idx="141">
                  <c:v>37033</c:v>
                </c:pt>
                <c:pt idx="142">
                  <c:v>37034</c:v>
                </c:pt>
                <c:pt idx="143">
                  <c:v>37035</c:v>
                </c:pt>
                <c:pt idx="144">
                  <c:v>37036</c:v>
                </c:pt>
                <c:pt idx="145">
                  <c:v>37037</c:v>
                </c:pt>
                <c:pt idx="146">
                  <c:v>37038</c:v>
                </c:pt>
                <c:pt idx="147">
                  <c:v>37039</c:v>
                </c:pt>
                <c:pt idx="148">
                  <c:v>37040</c:v>
                </c:pt>
                <c:pt idx="149">
                  <c:v>37041</c:v>
                </c:pt>
                <c:pt idx="150">
                  <c:v>37042</c:v>
                </c:pt>
                <c:pt idx="151">
                  <c:v>37043</c:v>
                </c:pt>
                <c:pt idx="152">
                  <c:v>37044</c:v>
                </c:pt>
                <c:pt idx="153">
                  <c:v>37045</c:v>
                </c:pt>
                <c:pt idx="154">
                  <c:v>37046</c:v>
                </c:pt>
                <c:pt idx="155">
                  <c:v>37047</c:v>
                </c:pt>
                <c:pt idx="156">
                  <c:v>37048</c:v>
                </c:pt>
                <c:pt idx="157">
                  <c:v>37049</c:v>
                </c:pt>
                <c:pt idx="158">
                  <c:v>37050</c:v>
                </c:pt>
                <c:pt idx="159">
                  <c:v>37051</c:v>
                </c:pt>
                <c:pt idx="160">
                  <c:v>37052</c:v>
                </c:pt>
                <c:pt idx="161">
                  <c:v>37053</c:v>
                </c:pt>
                <c:pt idx="162">
                  <c:v>37054</c:v>
                </c:pt>
                <c:pt idx="163">
                  <c:v>37055</c:v>
                </c:pt>
                <c:pt idx="164">
                  <c:v>37056</c:v>
                </c:pt>
                <c:pt idx="165">
                  <c:v>37057</c:v>
                </c:pt>
                <c:pt idx="166">
                  <c:v>37058</c:v>
                </c:pt>
                <c:pt idx="167">
                  <c:v>37059</c:v>
                </c:pt>
                <c:pt idx="168">
                  <c:v>37060</c:v>
                </c:pt>
                <c:pt idx="169">
                  <c:v>37061</c:v>
                </c:pt>
                <c:pt idx="170">
                  <c:v>37062</c:v>
                </c:pt>
                <c:pt idx="171">
                  <c:v>37063</c:v>
                </c:pt>
                <c:pt idx="172">
                  <c:v>37064</c:v>
                </c:pt>
                <c:pt idx="173">
                  <c:v>37065</c:v>
                </c:pt>
                <c:pt idx="174">
                  <c:v>37066</c:v>
                </c:pt>
                <c:pt idx="175">
                  <c:v>37067</c:v>
                </c:pt>
                <c:pt idx="176">
                  <c:v>37068</c:v>
                </c:pt>
                <c:pt idx="177">
                  <c:v>37069</c:v>
                </c:pt>
                <c:pt idx="178">
                  <c:v>37070</c:v>
                </c:pt>
                <c:pt idx="179">
                  <c:v>37071</c:v>
                </c:pt>
                <c:pt idx="180">
                  <c:v>37072</c:v>
                </c:pt>
                <c:pt idx="181">
                  <c:v>37073</c:v>
                </c:pt>
                <c:pt idx="182">
                  <c:v>37074</c:v>
                </c:pt>
                <c:pt idx="183">
                  <c:v>37075</c:v>
                </c:pt>
                <c:pt idx="184">
                  <c:v>37076</c:v>
                </c:pt>
                <c:pt idx="185">
                  <c:v>37077</c:v>
                </c:pt>
                <c:pt idx="186">
                  <c:v>37078</c:v>
                </c:pt>
                <c:pt idx="187">
                  <c:v>37079</c:v>
                </c:pt>
                <c:pt idx="188">
                  <c:v>37080</c:v>
                </c:pt>
                <c:pt idx="189">
                  <c:v>37081</c:v>
                </c:pt>
                <c:pt idx="190">
                  <c:v>37082</c:v>
                </c:pt>
                <c:pt idx="191">
                  <c:v>37083</c:v>
                </c:pt>
                <c:pt idx="192">
                  <c:v>37084</c:v>
                </c:pt>
                <c:pt idx="193">
                  <c:v>37085</c:v>
                </c:pt>
                <c:pt idx="194">
                  <c:v>37086</c:v>
                </c:pt>
                <c:pt idx="195">
                  <c:v>37087</c:v>
                </c:pt>
                <c:pt idx="196">
                  <c:v>37088</c:v>
                </c:pt>
                <c:pt idx="197">
                  <c:v>37089</c:v>
                </c:pt>
                <c:pt idx="198">
                  <c:v>37090</c:v>
                </c:pt>
                <c:pt idx="199">
                  <c:v>37091</c:v>
                </c:pt>
                <c:pt idx="200">
                  <c:v>37092</c:v>
                </c:pt>
                <c:pt idx="201">
                  <c:v>37093</c:v>
                </c:pt>
                <c:pt idx="202">
                  <c:v>37094</c:v>
                </c:pt>
                <c:pt idx="203">
                  <c:v>37095</c:v>
                </c:pt>
                <c:pt idx="204">
                  <c:v>37096</c:v>
                </c:pt>
                <c:pt idx="205">
                  <c:v>37097</c:v>
                </c:pt>
                <c:pt idx="206">
                  <c:v>37098</c:v>
                </c:pt>
                <c:pt idx="207">
                  <c:v>37099</c:v>
                </c:pt>
                <c:pt idx="208">
                  <c:v>37100</c:v>
                </c:pt>
                <c:pt idx="209">
                  <c:v>37101</c:v>
                </c:pt>
                <c:pt idx="210">
                  <c:v>37102</c:v>
                </c:pt>
                <c:pt idx="211">
                  <c:v>37103</c:v>
                </c:pt>
                <c:pt idx="212">
                  <c:v>37104</c:v>
                </c:pt>
                <c:pt idx="213">
                  <c:v>37105</c:v>
                </c:pt>
                <c:pt idx="214">
                  <c:v>37106</c:v>
                </c:pt>
                <c:pt idx="215">
                  <c:v>37107</c:v>
                </c:pt>
                <c:pt idx="216">
                  <c:v>37108</c:v>
                </c:pt>
                <c:pt idx="217">
                  <c:v>37109</c:v>
                </c:pt>
                <c:pt idx="218">
                  <c:v>37110</c:v>
                </c:pt>
                <c:pt idx="219">
                  <c:v>37111</c:v>
                </c:pt>
                <c:pt idx="220">
                  <c:v>37112</c:v>
                </c:pt>
                <c:pt idx="221">
                  <c:v>37113</c:v>
                </c:pt>
                <c:pt idx="222">
                  <c:v>37114</c:v>
                </c:pt>
                <c:pt idx="223">
                  <c:v>37115</c:v>
                </c:pt>
                <c:pt idx="224">
                  <c:v>37116</c:v>
                </c:pt>
                <c:pt idx="225">
                  <c:v>37117</c:v>
                </c:pt>
                <c:pt idx="226">
                  <c:v>37118</c:v>
                </c:pt>
                <c:pt idx="227">
                  <c:v>37119</c:v>
                </c:pt>
                <c:pt idx="228">
                  <c:v>37120</c:v>
                </c:pt>
                <c:pt idx="229">
                  <c:v>37121</c:v>
                </c:pt>
                <c:pt idx="230">
                  <c:v>37122</c:v>
                </c:pt>
                <c:pt idx="231">
                  <c:v>37123</c:v>
                </c:pt>
                <c:pt idx="232">
                  <c:v>37124</c:v>
                </c:pt>
                <c:pt idx="233">
                  <c:v>37125</c:v>
                </c:pt>
                <c:pt idx="234">
                  <c:v>37126</c:v>
                </c:pt>
                <c:pt idx="235">
                  <c:v>37127</c:v>
                </c:pt>
                <c:pt idx="236">
                  <c:v>37128</c:v>
                </c:pt>
                <c:pt idx="237">
                  <c:v>37129</c:v>
                </c:pt>
                <c:pt idx="238">
                  <c:v>37130</c:v>
                </c:pt>
                <c:pt idx="239">
                  <c:v>37131</c:v>
                </c:pt>
                <c:pt idx="240">
                  <c:v>37132</c:v>
                </c:pt>
                <c:pt idx="241">
                  <c:v>37133</c:v>
                </c:pt>
                <c:pt idx="242">
                  <c:v>37134</c:v>
                </c:pt>
                <c:pt idx="243">
                  <c:v>37135</c:v>
                </c:pt>
                <c:pt idx="244">
                  <c:v>37136</c:v>
                </c:pt>
                <c:pt idx="245">
                  <c:v>37137</c:v>
                </c:pt>
                <c:pt idx="246">
                  <c:v>37138</c:v>
                </c:pt>
                <c:pt idx="247">
                  <c:v>37139</c:v>
                </c:pt>
                <c:pt idx="248">
                  <c:v>37140</c:v>
                </c:pt>
                <c:pt idx="249">
                  <c:v>37141</c:v>
                </c:pt>
                <c:pt idx="250">
                  <c:v>37142</c:v>
                </c:pt>
                <c:pt idx="251">
                  <c:v>37143</c:v>
                </c:pt>
                <c:pt idx="252">
                  <c:v>37144</c:v>
                </c:pt>
                <c:pt idx="253">
                  <c:v>37145</c:v>
                </c:pt>
                <c:pt idx="254">
                  <c:v>37146</c:v>
                </c:pt>
                <c:pt idx="255">
                  <c:v>37147</c:v>
                </c:pt>
                <c:pt idx="256">
                  <c:v>37148</c:v>
                </c:pt>
                <c:pt idx="257">
                  <c:v>37149</c:v>
                </c:pt>
                <c:pt idx="258">
                  <c:v>37150</c:v>
                </c:pt>
                <c:pt idx="259">
                  <c:v>37151</c:v>
                </c:pt>
                <c:pt idx="260">
                  <c:v>37152</c:v>
                </c:pt>
                <c:pt idx="261">
                  <c:v>37153</c:v>
                </c:pt>
                <c:pt idx="262">
                  <c:v>37154</c:v>
                </c:pt>
                <c:pt idx="263">
                  <c:v>37155</c:v>
                </c:pt>
                <c:pt idx="264">
                  <c:v>37156</c:v>
                </c:pt>
                <c:pt idx="265">
                  <c:v>37157</c:v>
                </c:pt>
                <c:pt idx="266">
                  <c:v>37158</c:v>
                </c:pt>
                <c:pt idx="267">
                  <c:v>37159</c:v>
                </c:pt>
                <c:pt idx="268">
                  <c:v>37160</c:v>
                </c:pt>
                <c:pt idx="269">
                  <c:v>37161</c:v>
                </c:pt>
                <c:pt idx="270">
                  <c:v>37162</c:v>
                </c:pt>
                <c:pt idx="271">
                  <c:v>37163</c:v>
                </c:pt>
                <c:pt idx="272">
                  <c:v>37164</c:v>
                </c:pt>
                <c:pt idx="273">
                  <c:v>37165</c:v>
                </c:pt>
                <c:pt idx="274">
                  <c:v>37166</c:v>
                </c:pt>
                <c:pt idx="275">
                  <c:v>37167</c:v>
                </c:pt>
                <c:pt idx="276">
                  <c:v>37168</c:v>
                </c:pt>
                <c:pt idx="277">
                  <c:v>37169</c:v>
                </c:pt>
                <c:pt idx="278">
                  <c:v>37170</c:v>
                </c:pt>
                <c:pt idx="279">
                  <c:v>37171</c:v>
                </c:pt>
                <c:pt idx="280">
                  <c:v>37172</c:v>
                </c:pt>
                <c:pt idx="281">
                  <c:v>37173</c:v>
                </c:pt>
                <c:pt idx="282">
                  <c:v>37174</c:v>
                </c:pt>
                <c:pt idx="283">
                  <c:v>37175</c:v>
                </c:pt>
                <c:pt idx="284">
                  <c:v>37176</c:v>
                </c:pt>
                <c:pt idx="285">
                  <c:v>37177</c:v>
                </c:pt>
                <c:pt idx="286">
                  <c:v>37178</c:v>
                </c:pt>
                <c:pt idx="287">
                  <c:v>37179</c:v>
                </c:pt>
                <c:pt idx="288">
                  <c:v>37180</c:v>
                </c:pt>
                <c:pt idx="289">
                  <c:v>37181</c:v>
                </c:pt>
                <c:pt idx="290">
                  <c:v>37182</c:v>
                </c:pt>
                <c:pt idx="291">
                  <c:v>37183</c:v>
                </c:pt>
                <c:pt idx="292">
                  <c:v>37184</c:v>
                </c:pt>
                <c:pt idx="293">
                  <c:v>37185</c:v>
                </c:pt>
                <c:pt idx="294">
                  <c:v>37186</c:v>
                </c:pt>
                <c:pt idx="295">
                  <c:v>37187</c:v>
                </c:pt>
                <c:pt idx="296">
                  <c:v>37188</c:v>
                </c:pt>
                <c:pt idx="297">
                  <c:v>37189</c:v>
                </c:pt>
                <c:pt idx="298">
                  <c:v>37190</c:v>
                </c:pt>
                <c:pt idx="299">
                  <c:v>37191</c:v>
                </c:pt>
                <c:pt idx="300">
                  <c:v>37192</c:v>
                </c:pt>
                <c:pt idx="301">
                  <c:v>37193</c:v>
                </c:pt>
                <c:pt idx="302">
                  <c:v>37194</c:v>
                </c:pt>
                <c:pt idx="303">
                  <c:v>37195</c:v>
                </c:pt>
                <c:pt idx="304">
                  <c:v>37196</c:v>
                </c:pt>
                <c:pt idx="305">
                  <c:v>37197</c:v>
                </c:pt>
                <c:pt idx="306">
                  <c:v>37198</c:v>
                </c:pt>
                <c:pt idx="307">
                  <c:v>37199</c:v>
                </c:pt>
                <c:pt idx="308">
                  <c:v>37200</c:v>
                </c:pt>
                <c:pt idx="309">
                  <c:v>37201</c:v>
                </c:pt>
                <c:pt idx="310">
                  <c:v>37202</c:v>
                </c:pt>
                <c:pt idx="311">
                  <c:v>37203</c:v>
                </c:pt>
                <c:pt idx="312">
                  <c:v>37204</c:v>
                </c:pt>
                <c:pt idx="313">
                  <c:v>37205</c:v>
                </c:pt>
                <c:pt idx="314">
                  <c:v>37206</c:v>
                </c:pt>
                <c:pt idx="315">
                  <c:v>37207</c:v>
                </c:pt>
                <c:pt idx="316">
                  <c:v>37208</c:v>
                </c:pt>
                <c:pt idx="317">
                  <c:v>37209</c:v>
                </c:pt>
                <c:pt idx="318">
                  <c:v>37210</c:v>
                </c:pt>
                <c:pt idx="319">
                  <c:v>37211</c:v>
                </c:pt>
                <c:pt idx="320">
                  <c:v>37212</c:v>
                </c:pt>
                <c:pt idx="321">
                  <c:v>37213</c:v>
                </c:pt>
                <c:pt idx="322">
                  <c:v>37214</c:v>
                </c:pt>
                <c:pt idx="323">
                  <c:v>37215</c:v>
                </c:pt>
                <c:pt idx="324">
                  <c:v>37216</c:v>
                </c:pt>
                <c:pt idx="325">
                  <c:v>37217</c:v>
                </c:pt>
                <c:pt idx="326">
                  <c:v>37218</c:v>
                </c:pt>
                <c:pt idx="327">
                  <c:v>37219</c:v>
                </c:pt>
                <c:pt idx="328">
                  <c:v>37220</c:v>
                </c:pt>
                <c:pt idx="329">
                  <c:v>37221</c:v>
                </c:pt>
                <c:pt idx="330">
                  <c:v>37222</c:v>
                </c:pt>
                <c:pt idx="331">
                  <c:v>37223</c:v>
                </c:pt>
                <c:pt idx="332">
                  <c:v>37224</c:v>
                </c:pt>
                <c:pt idx="333">
                  <c:v>37225</c:v>
                </c:pt>
                <c:pt idx="334">
                  <c:v>37226</c:v>
                </c:pt>
                <c:pt idx="335">
                  <c:v>37227</c:v>
                </c:pt>
                <c:pt idx="336">
                  <c:v>37228</c:v>
                </c:pt>
                <c:pt idx="337">
                  <c:v>37229</c:v>
                </c:pt>
                <c:pt idx="338">
                  <c:v>37230</c:v>
                </c:pt>
                <c:pt idx="339">
                  <c:v>37231</c:v>
                </c:pt>
                <c:pt idx="340">
                  <c:v>37232</c:v>
                </c:pt>
                <c:pt idx="341">
                  <c:v>37233</c:v>
                </c:pt>
                <c:pt idx="342">
                  <c:v>37234</c:v>
                </c:pt>
                <c:pt idx="343">
                  <c:v>37235</c:v>
                </c:pt>
                <c:pt idx="344">
                  <c:v>37236</c:v>
                </c:pt>
                <c:pt idx="345">
                  <c:v>37237</c:v>
                </c:pt>
                <c:pt idx="346">
                  <c:v>37238</c:v>
                </c:pt>
                <c:pt idx="347">
                  <c:v>37239</c:v>
                </c:pt>
                <c:pt idx="348">
                  <c:v>37240</c:v>
                </c:pt>
                <c:pt idx="349">
                  <c:v>37241</c:v>
                </c:pt>
                <c:pt idx="350">
                  <c:v>37242</c:v>
                </c:pt>
                <c:pt idx="351">
                  <c:v>37243</c:v>
                </c:pt>
                <c:pt idx="352">
                  <c:v>37244</c:v>
                </c:pt>
                <c:pt idx="353">
                  <c:v>37245</c:v>
                </c:pt>
                <c:pt idx="354">
                  <c:v>37246</c:v>
                </c:pt>
                <c:pt idx="355">
                  <c:v>37247</c:v>
                </c:pt>
                <c:pt idx="356">
                  <c:v>37248</c:v>
                </c:pt>
                <c:pt idx="357">
                  <c:v>37249</c:v>
                </c:pt>
                <c:pt idx="358">
                  <c:v>37250</c:v>
                </c:pt>
                <c:pt idx="359">
                  <c:v>37251</c:v>
                </c:pt>
                <c:pt idx="360">
                  <c:v>37252</c:v>
                </c:pt>
                <c:pt idx="361">
                  <c:v>37253</c:v>
                </c:pt>
                <c:pt idx="362">
                  <c:v>37254</c:v>
                </c:pt>
                <c:pt idx="363">
                  <c:v>37255</c:v>
                </c:pt>
                <c:pt idx="364">
                  <c:v>37256</c:v>
                </c:pt>
                <c:pt idx="365">
                  <c:v>37257</c:v>
                </c:pt>
                <c:pt idx="366">
                  <c:v>37258</c:v>
                </c:pt>
                <c:pt idx="367">
                  <c:v>37259</c:v>
                </c:pt>
                <c:pt idx="368">
                  <c:v>37260</c:v>
                </c:pt>
                <c:pt idx="369">
                  <c:v>37261</c:v>
                </c:pt>
                <c:pt idx="370">
                  <c:v>37262</c:v>
                </c:pt>
                <c:pt idx="371">
                  <c:v>37263</c:v>
                </c:pt>
                <c:pt idx="372">
                  <c:v>37264</c:v>
                </c:pt>
                <c:pt idx="373">
                  <c:v>37265</c:v>
                </c:pt>
                <c:pt idx="374">
                  <c:v>37266</c:v>
                </c:pt>
                <c:pt idx="375">
                  <c:v>37267</c:v>
                </c:pt>
                <c:pt idx="376">
                  <c:v>37268</c:v>
                </c:pt>
                <c:pt idx="377">
                  <c:v>37269</c:v>
                </c:pt>
                <c:pt idx="378">
                  <c:v>37270</c:v>
                </c:pt>
                <c:pt idx="379">
                  <c:v>37271</c:v>
                </c:pt>
                <c:pt idx="380">
                  <c:v>37272</c:v>
                </c:pt>
                <c:pt idx="381">
                  <c:v>37273</c:v>
                </c:pt>
                <c:pt idx="382">
                  <c:v>37274</c:v>
                </c:pt>
                <c:pt idx="383">
                  <c:v>37275</c:v>
                </c:pt>
                <c:pt idx="384">
                  <c:v>37276</c:v>
                </c:pt>
                <c:pt idx="385">
                  <c:v>37277</c:v>
                </c:pt>
                <c:pt idx="386">
                  <c:v>37278</c:v>
                </c:pt>
                <c:pt idx="387">
                  <c:v>37279</c:v>
                </c:pt>
                <c:pt idx="388">
                  <c:v>37280</c:v>
                </c:pt>
                <c:pt idx="389">
                  <c:v>37281</c:v>
                </c:pt>
                <c:pt idx="390">
                  <c:v>37282</c:v>
                </c:pt>
                <c:pt idx="391">
                  <c:v>37283</c:v>
                </c:pt>
                <c:pt idx="392">
                  <c:v>37284</c:v>
                </c:pt>
                <c:pt idx="393">
                  <c:v>37285</c:v>
                </c:pt>
                <c:pt idx="394">
                  <c:v>37286</c:v>
                </c:pt>
                <c:pt idx="395">
                  <c:v>37287</c:v>
                </c:pt>
                <c:pt idx="396">
                  <c:v>37288</c:v>
                </c:pt>
                <c:pt idx="397">
                  <c:v>37289</c:v>
                </c:pt>
                <c:pt idx="398">
                  <c:v>37290</c:v>
                </c:pt>
                <c:pt idx="399">
                  <c:v>37291</c:v>
                </c:pt>
                <c:pt idx="400">
                  <c:v>37292</c:v>
                </c:pt>
                <c:pt idx="401">
                  <c:v>37293</c:v>
                </c:pt>
                <c:pt idx="402">
                  <c:v>37294</c:v>
                </c:pt>
                <c:pt idx="403">
                  <c:v>37295</c:v>
                </c:pt>
                <c:pt idx="404">
                  <c:v>37296</c:v>
                </c:pt>
                <c:pt idx="405">
                  <c:v>37297</c:v>
                </c:pt>
                <c:pt idx="406">
                  <c:v>37298</c:v>
                </c:pt>
                <c:pt idx="407">
                  <c:v>37299</c:v>
                </c:pt>
                <c:pt idx="408">
                  <c:v>37300</c:v>
                </c:pt>
                <c:pt idx="409">
                  <c:v>37301</c:v>
                </c:pt>
                <c:pt idx="410">
                  <c:v>37302</c:v>
                </c:pt>
                <c:pt idx="411">
                  <c:v>37303</c:v>
                </c:pt>
                <c:pt idx="412">
                  <c:v>37304</c:v>
                </c:pt>
                <c:pt idx="413">
                  <c:v>37305</c:v>
                </c:pt>
                <c:pt idx="414">
                  <c:v>37306</c:v>
                </c:pt>
                <c:pt idx="415">
                  <c:v>37307</c:v>
                </c:pt>
                <c:pt idx="416">
                  <c:v>37308</c:v>
                </c:pt>
                <c:pt idx="417">
                  <c:v>37309</c:v>
                </c:pt>
                <c:pt idx="418">
                  <c:v>37310</c:v>
                </c:pt>
                <c:pt idx="419">
                  <c:v>37311</c:v>
                </c:pt>
                <c:pt idx="420">
                  <c:v>37312</c:v>
                </c:pt>
                <c:pt idx="421">
                  <c:v>37313</c:v>
                </c:pt>
                <c:pt idx="422">
                  <c:v>37314</c:v>
                </c:pt>
                <c:pt idx="423">
                  <c:v>37315</c:v>
                </c:pt>
                <c:pt idx="424">
                  <c:v>37316</c:v>
                </c:pt>
                <c:pt idx="425">
                  <c:v>37317</c:v>
                </c:pt>
                <c:pt idx="426">
                  <c:v>37318</c:v>
                </c:pt>
                <c:pt idx="427">
                  <c:v>37319</c:v>
                </c:pt>
                <c:pt idx="428">
                  <c:v>37320</c:v>
                </c:pt>
                <c:pt idx="429">
                  <c:v>37321</c:v>
                </c:pt>
                <c:pt idx="430">
                  <c:v>37322</c:v>
                </c:pt>
                <c:pt idx="431">
                  <c:v>37323</c:v>
                </c:pt>
                <c:pt idx="432">
                  <c:v>37324</c:v>
                </c:pt>
                <c:pt idx="433">
                  <c:v>37325</c:v>
                </c:pt>
                <c:pt idx="434">
                  <c:v>37326</c:v>
                </c:pt>
                <c:pt idx="435">
                  <c:v>37327</c:v>
                </c:pt>
                <c:pt idx="436">
                  <c:v>37328</c:v>
                </c:pt>
                <c:pt idx="437">
                  <c:v>37329</c:v>
                </c:pt>
                <c:pt idx="438">
                  <c:v>37330</c:v>
                </c:pt>
                <c:pt idx="439">
                  <c:v>37331</c:v>
                </c:pt>
                <c:pt idx="440">
                  <c:v>37332</c:v>
                </c:pt>
                <c:pt idx="441">
                  <c:v>37333</c:v>
                </c:pt>
                <c:pt idx="442">
                  <c:v>37334</c:v>
                </c:pt>
                <c:pt idx="443">
                  <c:v>37335</c:v>
                </c:pt>
                <c:pt idx="444">
                  <c:v>37336</c:v>
                </c:pt>
                <c:pt idx="445">
                  <c:v>37337</c:v>
                </c:pt>
                <c:pt idx="446">
                  <c:v>37338</c:v>
                </c:pt>
                <c:pt idx="447">
                  <c:v>37339</c:v>
                </c:pt>
                <c:pt idx="448">
                  <c:v>37340</c:v>
                </c:pt>
                <c:pt idx="449">
                  <c:v>37341</c:v>
                </c:pt>
                <c:pt idx="450">
                  <c:v>37342</c:v>
                </c:pt>
                <c:pt idx="451">
                  <c:v>37343</c:v>
                </c:pt>
                <c:pt idx="452">
                  <c:v>37344</c:v>
                </c:pt>
                <c:pt idx="453">
                  <c:v>37345</c:v>
                </c:pt>
                <c:pt idx="454">
                  <c:v>37346</c:v>
                </c:pt>
                <c:pt idx="455">
                  <c:v>37347</c:v>
                </c:pt>
                <c:pt idx="456">
                  <c:v>37348</c:v>
                </c:pt>
                <c:pt idx="457">
                  <c:v>37349</c:v>
                </c:pt>
                <c:pt idx="458">
                  <c:v>37350</c:v>
                </c:pt>
                <c:pt idx="459">
                  <c:v>37351</c:v>
                </c:pt>
                <c:pt idx="460">
                  <c:v>37352</c:v>
                </c:pt>
                <c:pt idx="461">
                  <c:v>37353</c:v>
                </c:pt>
                <c:pt idx="462">
                  <c:v>37354</c:v>
                </c:pt>
                <c:pt idx="463">
                  <c:v>37355</c:v>
                </c:pt>
                <c:pt idx="464">
                  <c:v>37356</c:v>
                </c:pt>
                <c:pt idx="465">
                  <c:v>37357</c:v>
                </c:pt>
                <c:pt idx="466">
                  <c:v>37358</c:v>
                </c:pt>
                <c:pt idx="467">
                  <c:v>37359</c:v>
                </c:pt>
                <c:pt idx="468">
                  <c:v>37360</c:v>
                </c:pt>
                <c:pt idx="469">
                  <c:v>37361</c:v>
                </c:pt>
                <c:pt idx="470">
                  <c:v>37362</c:v>
                </c:pt>
                <c:pt idx="471">
                  <c:v>37363</c:v>
                </c:pt>
                <c:pt idx="472">
                  <c:v>37364</c:v>
                </c:pt>
                <c:pt idx="473">
                  <c:v>37365</c:v>
                </c:pt>
                <c:pt idx="474">
                  <c:v>37366</c:v>
                </c:pt>
                <c:pt idx="475">
                  <c:v>37367</c:v>
                </c:pt>
                <c:pt idx="476">
                  <c:v>37368</c:v>
                </c:pt>
                <c:pt idx="477">
                  <c:v>37369</c:v>
                </c:pt>
                <c:pt idx="478">
                  <c:v>37370</c:v>
                </c:pt>
                <c:pt idx="479">
                  <c:v>37371</c:v>
                </c:pt>
                <c:pt idx="480">
                  <c:v>37372</c:v>
                </c:pt>
                <c:pt idx="481">
                  <c:v>37373</c:v>
                </c:pt>
                <c:pt idx="482">
                  <c:v>37374</c:v>
                </c:pt>
                <c:pt idx="483">
                  <c:v>37375</c:v>
                </c:pt>
                <c:pt idx="484">
                  <c:v>37376</c:v>
                </c:pt>
                <c:pt idx="485">
                  <c:v>37377</c:v>
                </c:pt>
                <c:pt idx="486">
                  <c:v>37378</c:v>
                </c:pt>
                <c:pt idx="487">
                  <c:v>37379</c:v>
                </c:pt>
                <c:pt idx="488">
                  <c:v>37380</c:v>
                </c:pt>
                <c:pt idx="489">
                  <c:v>37381</c:v>
                </c:pt>
                <c:pt idx="490">
                  <c:v>37382</c:v>
                </c:pt>
                <c:pt idx="491">
                  <c:v>37383</c:v>
                </c:pt>
                <c:pt idx="492">
                  <c:v>37384</c:v>
                </c:pt>
                <c:pt idx="493">
                  <c:v>37385</c:v>
                </c:pt>
                <c:pt idx="494">
                  <c:v>37386</c:v>
                </c:pt>
                <c:pt idx="495">
                  <c:v>37387</c:v>
                </c:pt>
                <c:pt idx="496">
                  <c:v>37388</c:v>
                </c:pt>
                <c:pt idx="497">
                  <c:v>37389</c:v>
                </c:pt>
                <c:pt idx="498">
                  <c:v>37390</c:v>
                </c:pt>
                <c:pt idx="499">
                  <c:v>37391</c:v>
                </c:pt>
                <c:pt idx="500">
                  <c:v>37392</c:v>
                </c:pt>
                <c:pt idx="501">
                  <c:v>37393</c:v>
                </c:pt>
                <c:pt idx="502">
                  <c:v>37394</c:v>
                </c:pt>
                <c:pt idx="503">
                  <c:v>37395</c:v>
                </c:pt>
                <c:pt idx="504">
                  <c:v>37396</c:v>
                </c:pt>
                <c:pt idx="505">
                  <c:v>37397</c:v>
                </c:pt>
                <c:pt idx="506">
                  <c:v>37398</c:v>
                </c:pt>
                <c:pt idx="507">
                  <c:v>37399</c:v>
                </c:pt>
                <c:pt idx="508">
                  <c:v>37400</c:v>
                </c:pt>
                <c:pt idx="509">
                  <c:v>37401</c:v>
                </c:pt>
                <c:pt idx="510">
                  <c:v>37402</c:v>
                </c:pt>
                <c:pt idx="511">
                  <c:v>37403</c:v>
                </c:pt>
                <c:pt idx="512">
                  <c:v>37404</c:v>
                </c:pt>
                <c:pt idx="513">
                  <c:v>37405</c:v>
                </c:pt>
                <c:pt idx="514">
                  <c:v>37406</c:v>
                </c:pt>
                <c:pt idx="515">
                  <c:v>37407</c:v>
                </c:pt>
                <c:pt idx="516">
                  <c:v>37408</c:v>
                </c:pt>
                <c:pt idx="517">
                  <c:v>37409</c:v>
                </c:pt>
                <c:pt idx="518">
                  <c:v>37410</c:v>
                </c:pt>
                <c:pt idx="519">
                  <c:v>37411</c:v>
                </c:pt>
                <c:pt idx="520">
                  <c:v>37412</c:v>
                </c:pt>
                <c:pt idx="521">
                  <c:v>37413</c:v>
                </c:pt>
                <c:pt idx="522">
                  <c:v>37414</c:v>
                </c:pt>
                <c:pt idx="523">
                  <c:v>37415</c:v>
                </c:pt>
                <c:pt idx="524">
                  <c:v>37416</c:v>
                </c:pt>
                <c:pt idx="525">
                  <c:v>37417</c:v>
                </c:pt>
                <c:pt idx="526">
                  <c:v>37418</c:v>
                </c:pt>
                <c:pt idx="527">
                  <c:v>37419</c:v>
                </c:pt>
                <c:pt idx="528">
                  <c:v>37420</c:v>
                </c:pt>
                <c:pt idx="529">
                  <c:v>37421</c:v>
                </c:pt>
                <c:pt idx="530">
                  <c:v>37422</c:v>
                </c:pt>
                <c:pt idx="531">
                  <c:v>37423</c:v>
                </c:pt>
                <c:pt idx="532">
                  <c:v>37424</c:v>
                </c:pt>
                <c:pt idx="533">
                  <c:v>37425</c:v>
                </c:pt>
                <c:pt idx="534">
                  <c:v>37426</c:v>
                </c:pt>
                <c:pt idx="535">
                  <c:v>37427</c:v>
                </c:pt>
                <c:pt idx="536">
                  <c:v>37428</c:v>
                </c:pt>
                <c:pt idx="537">
                  <c:v>37429</c:v>
                </c:pt>
                <c:pt idx="538">
                  <c:v>37430</c:v>
                </c:pt>
                <c:pt idx="539">
                  <c:v>37431</c:v>
                </c:pt>
                <c:pt idx="540">
                  <c:v>37432</c:v>
                </c:pt>
                <c:pt idx="541">
                  <c:v>37433</c:v>
                </c:pt>
                <c:pt idx="542">
                  <c:v>37434</c:v>
                </c:pt>
                <c:pt idx="543">
                  <c:v>37435</c:v>
                </c:pt>
                <c:pt idx="544">
                  <c:v>37436</c:v>
                </c:pt>
                <c:pt idx="545">
                  <c:v>37437</c:v>
                </c:pt>
                <c:pt idx="546">
                  <c:v>37438</c:v>
                </c:pt>
                <c:pt idx="547">
                  <c:v>37439</c:v>
                </c:pt>
                <c:pt idx="548">
                  <c:v>37440</c:v>
                </c:pt>
                <c:pt idx="549">
                  <c:v>37441</c:v>
                </c:pt>
                <c:pt idx="550">
                  <c:v>37442</c:v>
                </c:pt>
                <c:pt idx="551">
                  <c:v>37443</c:v>
                </c:pt>
                <c:pt idx="552">
                  <c:v>37444</c:v>
                </c:pt>
                <c:pt idx="553">
                  <c:v>37445</c:v>
                </c:pt>
                <c:pt idx="554">
                  <c:v>37446</c:v>
                </c:pt>
                <c:pt idx="555">
                  <c:v>37447</c:v>
                </c:pt>
                <c:pt idx="556">
                  <c:v>37448</c:v>
                </c:pt>
                <c:pt idx="557">
                  <c:v>37449</c:v>
                </c:pt>
                <c:pt idx="558">
                  <c:v>37450</c:v>
                </c:pt>
                <c:pt idx="559">
                  <c:v>37451</c:v>
                </c:pt>
                <c:pt idx="560">
                  <c:v>37452</c:v>
                </c:pt>
                <c:pt idx="561">
                  <c:v>37453</c:v>
                </c:pt>
                <c:pt idx="562">
                  <c:v>37454</c:v>
                </c:pt>
                <c:pt idx="563">
                  <c:v>37455</c:v>
                </c:pt>
                <c:pt idx="564">
                  <c:v>37456</c:v>
                </c:pt>
                <c:pt idx="565">
                  <c:v>37457</c:v>
                </c:pt>
                <c:pt idx="566">
                  <c:v>37458</c:v>
                </c:pt>
                <c:pt idx="567">
                  <c:v>37459</c:v>
                </c:pt>
                <c:pt idx="568">
                  <c:v>37460</c:v>
                </c:pt>
                <c:pt idx="569">
                  <c:v>37461</c:v>
                </c:pt>
                <c:pt idx="570">
                  <c:v>37462</c:v>
                </c:pt>
                <c:pt idx="571">
                  <c:v>37463</c:v>
                </c:pt>
                <c:pt idx="572">
                  <c:v>37464</c:v>
                </c:pt>
                <c:pt idx="573">
                  <c:v>37465</c:v>
                </c:pt>
                <c:pt idx="574">
                  <c:v>37466</c:v>
                </c:pt>
                <c:pt idx="575">
                  <c:v>37467</c:v>
                </c:pt>
                <c:pt idx="576">
                  <c:v>37468</c:v>
                </c:pt>
                <c:pt idx="577">
                  <c:v>37469</c:v>
                </c:pt>
                <c:pt idx="578">
                  <c:v>37470</c:v>
                </c:pt>
                <c:pt idx="579">
                  <c:v>37471</c:v>
                </c:pt>
                <c:pt idx="580">
                  <c:v>37472</c:v>
                </c:pt>
                <c:pt idx="581">
                  <c:v>37473</c:v>
                </c:pt>
                <c:pt idx="582">
                  <c:v>37474</c:v>
                </c:pt>
                <c:pt idx="583">
                  <c:v>37475</c:v>
                </c:pt>
                <c:pt idx="584">
                  <c:v>37476</c:v>
                </c:pt>
                <c:pt idx="585">
                  <c:v>37477</c:v>
                </c:pt>
                <c:pt idx="586">
                  <c:v>37478</c:v>
                </c:pt>
                <c:pt idx="587">
                  <c:v>37479</c:v>
                </c:pt>
                <c:pt idx="588">
                  <c:v>37480</c:v>
                </c:pt>
                <c:pt idx="589">
                  <c:v>37481</c:v>
                </c:pt>
                <c:pt idx="590">
                  <c:v>37482</c:v>
                </c:pt>
                <c:pt idx="591">
                  <c:v>37483</c:v>
                </c:pt>
                <c:pt idx="592">
                  <c:v>37484</c:v>
                </c:pt>
                <c:pt idx="593">
                  <c:v>37485</c:v>
                </c:pt>
                <c:pt idx="594">
                  <c:v>37486</c:v>
                </c:pt>
                <c:pt idx="595">
                  <c:v>37487</c:v>
                </c:pt>
                <c:pt idx="596">
                  <c:v>37488</c:v>
                </c:pt>
                <c:pt idx="597">
                  <c:v>37489</c:v>
                </c:pt>
                <c:pt idx="598">
                  <c:v>37490</c:v>
                </c:pt>
                <c:pt idx="599">
                  <c:v>37491</c:v>
                </c:pt>
                <c:pt idx="600">
                  <c:v>37492</c:v>
                </c:pt>
                <c:pt idx="601">
                  <c:v>37493</c:v>
                </c:pt>
                <c:pt idx="602">
                  <c:v>37494</c:v>
                </c:pt>
                <c:pt idx="603">
                  <c:v>37495</c:v>
                </c:pt>
                <c:pt idx="604">
                  <c:v>37496</c:v>
                </c:pt>
                <c:pt idx="605">
                  <c:v>37497</c:v>
                </c:pt>
                <c:pt idx="606">
                  <c:v>37498</c:v>
                </c:pt>
                <c:pt idx="607">
                  <c:v>37499</c:v>
                </c:pt>
                <c:pt idx="608">
                  <c:v>37500</c:v>
                </c:pt>
                <c:pt idx="609">
                  <c:v>37501</c:v>
                </c:pt>
                <c:pt idx="610">
                  <c:v>37502</c:v>
                </c:pt>
                <c:pt idx="611">
                  <c:v>37503</c:v>
                </c:pt>
                <c:pt idx="612">
                  <c:v>37504</c:v>
                </c:pt>
                <c:pt idx="613">
                  <c:v>37505</c:v>
                </c:pt>
                <c:pt idx="614">
                  <c:v>37506</c:v>
                </c:pt>
                <c:pt idx="615">
                  <c:v>37507</c:v>
                </c:pt>
                <c:pt idx="616">
                  <c:v>37508</c:v>
                </c:pt>
                <c:pt idx="617">
                  <c:v>37509</c:v>
                </c:pt>
                <c:pt idx="618">
                  <c:v>37510</c:v>
                </c:pt>
                <c:pt idx="619">
                  <c:v>37511</c:v>
                </c:pt>
                <c:pt idx="620">
                  <c:v>37512</c:v>
                </c:pt>
                <c:pt idx="621">
                  <c:v>37513</c:v>
                </c:pt>
                <c:pt idx="622">
                  <c:v>37514</c:v>
                </c:pt>
                <c:pt idx="623">
                  <c:v>37515</c:v>
                </c:pt>
                <c:pt idx="624">
                  <c:v>37516</c:v>
                </c:pt>
                <c:pt idx="625">
                  <c:v>37517</c:v>
                </c:pt>
                <c:pt idx="626">
                  <c:v>37518</c:v>
                </c:pt>
                <c:pt idx="627">
                  <c:v>37519</c:v>
                </c:pt>
                <c:pt idx="628">
                  <c:v>37520</c:v>
                </c:pt>
                <c:pt idx="629">
                  <c:v>37521</c:v>
                </c:pt>
                <c:pt idx="630">
                  <c:v>37522</c:v>
                </c:pt>
                <c:pt idx="631">
                  <c:v>37523</c:v>
                </c:pt>
                <c:pt idx="632">
                  <c:v>37524</c:v>
                </c:pt>
                <c:pt idx="633">
                  <c:v>37525</c:v>
                </c:pt>
                <c:pt idx="634">
                  <c:v>37526</c:v>
                </c:pt>
                <c:pt idx="635">
                  <c:v>37527</c:v>
                </c:pt>
                <c:pt idx="636">
                  <c:v>37528</c:v>
                </c:pt>
                <c:pt idx="637">
                  <c:v>37529</c:v>
                </c:pt>
                <c:pt idx="638">
                  <c:v>37530</c:v>
                </c:pt>
                <c:pt idx="639">
                  <c:v>37531</c:v>
                </c:pt>
                <c:pt idx="640">
                  <c:v>37532</c:v>
                </c:pt>
                <c:pt idx="641">
                  <c:v>37533</c:v>
                </c:pt>
                <c:pt idx="642">
                  <c:v>37534</c:v>
                </c:pt>
                <c:pt idx="643">
                  <c:v>37535</c:v>
                </c:pt>
                <c:pt idx="644">
                  <c:v>37536</c:v>
                </c:pt>
                <c:pt idx="645">
                  <c:v>37537</c:v>
                </c:pt>
                <c:pt idx="646">
                  <c:v>37538</c:v>
                </c:pt>
                <c:pt idx="647">
                  <c:v>37539</c:v>
                </c:pt>
                <c:pt idx="648">
                  <c:v>37540</c:v>
                </c:pt>
                <c:pt idx="649">
                  <c:v>37541</c:v>
                </c:pt>
                <c:pt idx="650">
                  <c:v>37542</c:v>
                </c:pt>
                <c:pt idx="651">
                  <c:v>37543</c:v>
                </c:pt>
                <c:pt idx="652">
                  <c:v>37544</c:v>
                </c:pt>
                <c:pt idx="653">
                  <c:v>37545</c:v>
                </c:pt>
                <c:pt idx="654">
                  <c:v>37546</c:v>
                </c:pt>
                <c:pt idx="655">
                  <c:v>37547</c:v>
                </c:pt>
                <c:pt idx="656">
                  <c:v>37548</c:v>
                </c:pt>
                <c:pt idx="657">
                  <c:v>37549</c:v>
                </c:pt>
                <c:pt idx="658">
                  <c:v>37550</c:v>
                </c:pt>
                <c:pt idx="659">
                  <c:v>37551</c:v>
                </c:pt>
                <c:pt idx="660">
                  <c:v>37552</c:v>
                </c:pt>
                <c:pt idx="661">
                  <c:v>37553</c:v>
                </c:pt>
                <c:pt idx="662">
                  <c:v>37554</c:v>
                </c:pt>
                <c:pt idx="663">
                  <c:v>37555</c:v>
                </c:pt>
                <c:pt idx="664">
                  <c:v>37556</c:v>
                </c:pt>
                <c:pt idx="665">
                  <c:v>37557</c:v>
                </c:pt>
                <c:pt idx="666">
                  <c:v>37558</c:v>
                </c:pt>
                <c:pt idx="667">
                  <c:v>37559</c:v>
                </c:pt>
                <c:pt idx="668">
                  <c:v>37560</c:v>
                </c:pt>
                <c:pt idx="669">
                  <c:v>37561</c:v>
                </c:pt>
                <c:pt idx="670">
                  <c:v>37562</c:v>
                </c:pt>
                <c:pt idx="671">
                  <c:v>37563</c:v>
                </c:pt>
                <c:pt idx="672">
                  <c:v>37564</c:v>
                </c:pt>
                <c:pt idx="673">
                  <c:v>37565</c:v>
                </c:pt>
                <c:pt idx="674">
                  <c:v>37566</c:v>
                </c:pt>
                <c:pt idx="675">
                  <c:v>37567</c:v>
                </c:pt>
                <c:pt idx="676">
                  <c:v>37568</c:v>
                </c:pt>
                <c:pt idx="677">
                  <c:v>37569</c:v>
                </c:pt>
                <c:pt idx="678">
                  <c:v>37570</c:v>
                </c:pt>
                <c:pt idx="679">
                  <c:v>37571</c:v>
                </c:pt>
                <c:pt idx="680">
                  <c:v>37572</c:v>
                </c:pt>
                <c:pt idx="681">
                  <c:v>37573</c:v>
                </c:pt>
                <c:pt idx="682">
                  <c:v>37574</c:v>
                </c:pt>
                <c:pt idx="683">
                  <c:v>37575</c:v>
                </c:pt>
                <c:pt idx="684">
                  <c:v>37576</c:v>
                </c:pt>
                <c:pt idx="685">
                  <c:v>37577</c:v>
                </c:pt>
                <c:pt idx="686">
                  <c:v>37578</c:v>
                </c:pt>
                <c:pt idx="687">
                  <c:v>37579</c:v>
                </c:pt>
                <c:pt idx="688">
                  <c:v>37580</c:v>
                </c:pt>
                <c:pt idx="689">
                  <c:v>37581</c:v>
                </c:pt>
                <c:pt idx="690">
                  <c:v>37582</c:v>
                </c:pt>
                <c:pt idx="691">
                  <c:v>37583</c:v>
                </c:pt>
                <c:pt idx="692">
                  <c:v>37584</c:v>
                </c:pt>
                <c:pt idx="693">
                  <c:v>37585</c:v>
                </c:pt>
                <c:pt idx="694">
                  <c:v>37586</c:v>
                </c:pt>
                <c:pt idx="695">
                  <c:v>37587</c:v>
                </c:pt>
                <c:pt idx="696">
                  <c:v>37588</c:v>
                </c:pt>
                <c:pt idx="697">
                  <c:v>37589</c:v>
                </c:pt>
                <c:pt idx="698">
                  <c:v>37590</c:v>
                </c:pt>
                <c:pt idx="699">
                  <c:v>37591</c:v>
                </c:pt>
                <c:pt idx="700">
                  <c:v>37592</c:v>
                </c:pt>
                <c:pt idx="701">
                  <c:v>37593</c:v>
                </c:pt>
                <c:pt idx="702">
                  <c:v>37594</c:v>
                </c:pt>
                <c:pt idx="703">
                  <c:v>37595</c:v>
                </c:pt>
                <c:pt idx="704">
                  <c:v>37596</c:v>
                </c:pt>
                <c:pt idx="705">
                  <c:v>37597</c:v>
                </c:pt>
                <c:pt idx="706">
                  <c:v>37598</c:v>
                </c:pt>
                <c:pt idx="707">
                  <c:v>37599</c:v>
                </c:pt>
                <c:pt idx="708">
                  <c:v>37600</c:v>
                </c:pt>
                <c:pt idx="709">
                  <c:v>37601</c:v>
                </c:pt>
                <c:pt idx="710">
                  <c:v>37602</c:v>
                </c:pt>
                <c:pt idx="711">
                  <c:v>37603</c:v>
                </c:pt>
                <c:pt idx="712">
                  <c:v>37604</c:v>
                </c:pt>
                <c:pt idx="713">
                  <c:v>37605</c:v>
                </c:pt>
                <c:pt idx="714">
                  <c:v>37606</c:v>
                </c:pt>
                <c:pt idx="715">
                  <c:v>37607</c:v>
                </c:pt>
                <c:pt idx="716">
                  <c:v>37608</c:v>
                </c:pt>
                <c:pt idx="717">
                  <c:v>37609</c:v>
                </c:pt>
                <c:pt idx="718">
                  <c:v>37610</c:v>
                </c:pt>
                <c:pt idx="719">
                  <c:v>37611</c:v>
                </c:pt>
                <c:pt idx="720">
                  <c:v>37612</c:v>
                </c:pt>
                <c:pt idx="721">
                  <c:v>37613</c:v>
                </c:pt>
                <c:pt idx="722">
                  <c:v>37614</c:v>
                </c:pt>
                <c:pt idx="723">
                  <c:v>37615</c:v>
                </c:pt>
                <c:pt idx="724">
                  <c:v>37616</c:v>
                </c:pt>
                <c:pt idx="725">
                  <c:v>37617</c:v>
                </c:pt>
                <c:pt idx="726">
                  <c:v>37618</c:v>
                </c:pt>
                <c:pt idx="727">
                  <c:v>37619</c:v>
                </c:pt>
                <c:pt idx="728">
                  <c:v>37620</c:v>
                </c:pt>
                <c:pt idx="729">
                  <c:v>37621</c:v>
                </c:pt>
              </c:numCache>
            </c:numRef>
          </c:xVal>
          <c:yVal>
            <c:numRef>
              <c:f>Feuil1!$O$7:$O$736</c:f>
              <c:numCache>
                <c:formatCode>General</c:formatCode>
                <c:ptCount val="730"/>
                <c:pt idx="0">
                  <c:v>#N/A</c:v>
                </c:pt>
                <c:pt idx="1">
                  <c:v>6.274</c:v>
                </c:pt>
                <c:pt idx="2">
                  <c:v>6.319</c:v>
                </c:pt>
                <c:pt idx="3">
                  <c:v>6.3129999999999997</c:v>
                </c:pt>
                <c:pt idx="4">
                  <c:v>6.2</c:v>
                </c:pt>
                <c:pt idx="5">
                  <c:v>6.2</c:v>
                </c:pt>
                <c:pt idx="6">
                  <c:v>6.2</c:v>
                </c:pt>
                <c:pt idx="7">
                  <c:v>6.1029999999999998</c:v>
                </c:pt>
                <c:pt idx="8">
                  <c:v>6.1029999999999998</c:v>
                </c:pt>
                <c:pt idx="9">
                  <c:v>6.2039999999999997</c:v>
                </c:pt>
                <c:pt idx="10">
                  <c:v>6.2039999999999997</c:v>
                </c:pt>
                <c:pt idx="11">
                  <c:v>6.3339999999999996</c:v>
                </c:pt>
                <c:pt idx="12">
                  <c:v>6.3339999999999996</c:v>
                </c:pt>
                <c:pt idx="13">
                  <c:v>6.3339999999999996</c:v>
                </c:pt>
                <c:pt idx="14">
                  <c:v>6.3339999999999996</c:v>
                </c:pt>
                <c:pt idx="15">
                  <c:v>6.3579999999999997</c:v>
                </c:pt>
                <c:pt idx="16">
                  <c:v>6.3179999999999996</c:v>
                </c:pt>
                <c:pt idx="17">
                  <c:v>6.2359999999999998</c:v>
                </c:pt>
                <c:pt idx="18">
                  <c:v>6.234</c:v>
                </c:pt>
                <c:pt idx="19">
                  <c:v>6.234</c:v>
                </c:pt>
                <c:pt idx="20">
                  <c:v>6.234</c:v>
                </c:pt>
                <c:pt idx="21">
                  <c:v>6.2720000000000002</c:v>
                </c:pt>
                <c:pt idx="22">
                  <c:v>6.2720000000000002</c:v>
                </c:pt>
                <c:pt idx="23">
                  <c:v>6.2720000000000002</c:v>
                </c:pt>
                <c:pt idx="24">
                  <c:v>5.6920000000000002</c:v>
                </c:pt>
                <c:pt idx="25">
                  <c:v>5.7119999999999997</c:v>
                </c:pt>
                <c:pt idx="26">
                  <c:v>5.7119999999999997</c:v>
                </c:pt>
                <c:pt idx="27">
                  <c:v>5.7119999999999997</c:v>
                </c:pt>
                <c:pt idx="28">
                  <c:v>5.7720000000000002</c:v>
                </c:pt>
                <c:pt idx="29">
                  <c:v>5.7130000000000001</c:v>
                </c:pt>
                <c:pt idx="30">
                  <c:v>5.6769999999999996</c:v>
                </c:pt>
                <c:pt idx="31">
                  <c:v>5.5750000000000002</c:v>
                </c:pt>
                <c:pt idx="32">
                  <c:v>5.6539999999999999</c:v>
                </c:pt>
                <c:pt idx="33">
                  <c:v>5.6539999999999999</c:v>
                </c:pt>
                <c:pt idx="34">
                  <c:v>5.6539999999999999</c:v>
                </c:pt>
                <c:pt idx="35">
                  <c:v>5.673</c:v>
                </c:pt>
                <c:pt idx="36">
                  <c:v>5.6840000000000002</c:v>
                </c:pt>
                <c:pt idx="37">
                  <c:v>5.6920000000000002</c:v>
                </c:pt>
                <c:pt idx="38">
                  <c:v>5.7370000000000001</c:v>
                </c:pt>
                <c:pt idx="39">
                  <c:v>5.6929999999999996</c:v>
                </c:pt>
                <c:pt idx="40">
                  <c:v>5.6929999999999996</c:v>
                </c:pt>
                <c:pt idx="41">
                  <c:v>5.6929999999999996</c:v>
                </c:pt>
                <c:pt idx="42">
                  <c:v>5.6850000000000005</c:v>
                </c:pt>
                <c:pt idx="43">
                  <c:v>5.7190000000000003</c:v>
                </c:pt>
                <c:pt idx="44">
                  <c:v>5.8170000000000002</c:v>
                </c:pt>
                <c:pt idx="45">
                  <c:v>5.8650000000000002</c:v>
                </c:pt>
                <c:pt idx="46">
                  <c:v>5.7489999999999997</c:v>
                </c:pt>
                <c:pt idx="47">
                  <c:v>5.7489999999999997</c:v>
                </c:pt>
                <c:pt idx="48">
                  <c:v>5.7489999999999997</c:v>
                </c:pt>
                <c:pt idx="49">
                  <c:v>5.7539999999999996</c:v>
                </c:pt>
                <c:pt idx="50">
                  <c:v>5.7620000000000005</c:v>
                </c:pt>
                <c:pt idx="51">
                  <c:v>5.7930000000000001</c:v>
                </c:pt>
                <c:pt idx="52">
                  <c:v>5.7439999999999998</c:v>
                </c:pt>
                <c:pt idx="53">
                  <c:v>5.6909999999999998</c:v>
                </c:pt>
                <c:pt idx="54">
                  <c:v>5.6909999999999998</c:v>
                </c:pt>
                <c:pt idx="55">
                  <c:v>5.6909999999999998</c:v>
                </c:pt>
                <c:pt idx="56">
                  <c:v>5.641</c:v>
                </c:pt>
                <c:pt idx="57">
                  <c:v>5.5750000000000002</c:v>
                </c:pt>
                <c:pt idx="58">
                  <c:v>5.5380000000000003</c:v>
                </c:pt>
                <c:pt idx="59">
                  <c:v>5.5110000000000001</c:v>
                </c:pt>
                <c:pt idx="60">
                  <c:v>5.5469999999999997</c:v>
                </c:pt>
                <c:pt idx="61">
                  <c:v>5.5469999999999997</c:v>
                </c:pt>
                <c:pt idx="62">
                  <c:v>5.5469999999999997</c:v>
                </c:pt>
                <c:pt idx="63">
                  <c:v>5.6040000000000001</c:v>
                </c:pt>
                <c:pt idx="64">
                  <c:v>5.5949999999999998</c:v>
                </c:pt>
                <c:pt idx="65">
                  <c:v>5.5449999999999999</c:v>
                </c:pt>
                <c:pt idx="66">
                  <c:v>5.5209999999999999</c:v>
                </c:pt>
                <c:pt idx="67">
                  <c:v>5.5510000000000002</c:v>
                </c:pt>
                <c:pt idx="68">
                  <c:v>5.5510000000000002</c:v>
                </c:pt>
                <c:pt idx="69">
                  <c:v>5.5510000000000002</c:v>
                </c:pt>
                <c:pt idx="70">
                  <c:v>5.5460000000000003</c:v>
                </c:pt>
                <c:pt idx="71">
                  <c:v>5.5869999999999997</c:v>
                </c:pt>
                <c:pt idx="72">
                  <c:v>5.4879999999999995</c:v>
                </c:pt>
                <c:pt idx="73">
                  <c:v>5.4160000000000004</c:v>
                </c:pt>
                <c:pt idx="74">
                  <c:v>5.4130000000000003</c:v>
                </c:pt>
                <c:pt idx="75">
                  <c:v>5.4130000000000003</c:v>
                </c:pt>
                <c:pt idx="76">
                  <c:v>5.4130000000000003</c:v>
                </c:pt>
                <c:pt idx="77">
                  <c:v>5.4169999999999998</c:v>
                </c:pt>
                <c:pt idx="78">
                  <c:v>5.33</c:v>
                </c:pt>
                <c:pt idx="79">
                  <c:v>5.3319999999999999</c:v>
                </c:pt>
                <c:pt idx="80">
                  <c:v>5.327</c:v>
                </c:pt>
                <c:pt idx="81">
                  <c:v>5.3860000000000001</c:v>
                </c:pt>
                <c:pt idx="82">
                  <c:v>5.3860000000000001</c:v>
                </c:pt>
                <c:pt idx="83">
                  <c:v>5.3860000000000001</c:v>
                </c:pt>
                <c:pt idx="84">
                  <c:v>5.423</c:v>
                </c:pt>
                <c:pt idx="85">
                  <c:v>5.6340000000000003</c:v>
                </c:pt>
                <c:pt idx="86">
                  <c:v>5.59</c:v>
                </c:pt>
                <c:pt idx="87">
                  <c:v>5.585</c:v>
                </c:pt>
                <c:pt idx="88">
                  <c:v>5.4889999999999999</c:v>
                </c:pt>
                <c:pt idx="89">
                  <c:v>5.4889999999999999</c:v>
                </c:pt>
                <c:pt idx="90">
                  <c:v>5.4889999999999999</c:v>
                </c:pt>
                <c:pt idx="91">
                  <c:v>5.5380000000000003</c:v>
                </c:pt>
                <c:pt idx="92">
                  <c:v>5.4630000000000001</c:v>
                </c:pt>
                <c:pt idx="93">
                  <c:v>5.4589999999999996</c:v>
                </c:pt>
                <c:pt idx="94">
                  <c:v>5.5049999999999999</c:v>
                </c:pt>
                <c:pt idx="95">
                  <c:v>5.415</c:v>
                </c:pt>
                <c:pt idx="96">
                  <c:v>5.415</c:v>
                </c:pt>
                <c:pt idx="97">
                  <c:v>5.415</c:v>
                </c:pt>
                <c:pt idx="98">
                  <c:v>5.4429999999999996</c:v>
                </c:pt>
                <c:pt idx="99">
                  <c:v>5.5750000000000002</c:v>
                </c:pt>
                <c:pt idx="100">
                  <c:v>5.5750000000000002</c:v>
                </c:pt>
                <c:pt idx="101">
                  <c:v>5.5750000000000002</c:v>
                </c:pt>
                <c:pt idx="102">
                  <c:v>5.5750000000000002</c:v>
                </c:pt>
                <c:pt idx="103">
                  <c:v>5.5750000000000002</c:v>
                </c:pt>
                <c:pt idx="104">
                  <c:v>5.5750000000000002</c:v>
                </c:pt>
                <c:pt idx="105">
                  <c:v>5.5750000000000002</c:v>
                </c:pt>
                <c:pt idx="106">
                  <c:v>5.5750000000000002</c:v>
                </c:pt>
                <c:pt idx="107">
                  <c:v>5.5750000000000002</c:v>
                </c:pt>
                <c:pt idx="108">
                  <c:v>5.5750000000000002</c:v>
                </c:pt>
                <c:pt idx="109">
                  <c:v>5.5750000000000002</c:v>
                </c:pt>
                <c:pt idx="110">
                  <c:v>5.5750000000000002</c:v>
                </c:pt>
                <c:pt idx="111">
                  <c:v>5.5750000000000002</c:v>
                </c:pt>
                <c:pt idx="112">
                  <c:v>5.5750000000000002</c:v>
                </c:pt>
                <c:pt idx="113">
                  <c:v>5.5750000000000002</c:v>
                </c:pt>
                <c:pt idx="114">
                  <c:v>5.5750000000000002</c:v>
                </c:pt>
                <c:pt idx="115">
                  <c:v>5.5750000000000002</c:v>
                </c:pt>
                <c:pt idx="116">
                  <c:v>5.5750000000000002</c:v>
                </c:pt>
                <c:pt idx="117">
                  <c:v>5.5750000000000002</c:v>
                </c:pt>
                <c:pt idx="118">
                  <c:v>5.5750000000000002</c:v>
                </c:pt>
                <c:pt idx="119">
                  <c:v>5.5750000000000002</c:v>
                </c:pt>
                <c:pt idx="120">
                  <c:v>5.5750000000000002</c:v>
                </c:pt>
                <c:pt idx="121">
                  <c:v>5.6740000000000004</c:v>
                </c:pt>
                <c:pt idx="122">
                  <c:v>5.6020000000000003</c:v>
                </c:pt>
                <c:pt idx="123">
                  <c:v>5.5620000000000003</c:v>
                </c:pt>
                <c:pt idx="124">
                  <c:v>5.5620000000000003</c:v>
                </c:pt>
                <c:pt idx="125">
                  <c:v>5.5620000000000003</c:v>
                </c:pt>
                <c:pt idx="126">
                  <c:v>5.5350000000000001</c:v>
                </c:pt>
                <c:pt idx="127">
                  <c:v>5.5380000000000003</c:v>
                </c:pt>
                <c:pt idx="128">
                  <c:v>5.4980000000000002</c:v>
                </c:pt>
                <c:pt idx="129">
                  <c:v>5.6210000000000004</c:v>
                </c:pt>
                <c:pt idx="130">
                  <c:v>5.7780000000000005</c:v>
                </c:pt>
                <c:pt idx="131">
                  <c:v>5.7780000000000005</c:v>
                </c:pt>
                <c:pt idx="132">
                  <c:v>5.7780000000000005</c:v>
                </c:pt>
                <c:pt idx="133">
                  <c:v>5.766</c:v>
                </c:pt>
                <c:pt idx="134">
                  <c:v>5.8019999999999996</c:v>
                </c:pt>
                <c:pt idx="135">
                  <c:v>5.7780000000000005</c:v>
                </c:pt>
                <c:pt idx="136">
                  <c:v>5.8070000000000004</c:v>
                </c:pt>
                <c:pt idx="137">
                  <c:v>5.8159999999999998</c:v>
                </c:pt>
                <c:pt idx="138">
                  <c:v>5.8159999999999998</c:v>
                </c:pt>
                <c:pt idx="139">
                  <c:v>5.8159999999999998</c:v>
                </c:pt>
                <c:pt idx="140">
                  <c:v>5.7990000000000004</c:v>
                </c:pt>
                <c:pt idx="141">
                  <c:v>5.7930000000000001</c:v>
                </c:pt>
                <c:pt idx="142">
                  <c:v>5.7539999999999996</c:v>
                </c:pt>
                <c:pt idx="143">
                  <c:v>5.84</c:v>
                </c:pt>
                <c:pt idx="144">
                  <c:v>5.8280000000000003</c:v>
                </c:pt>
                <c:pt idx="145">
                  <c:v>5.8280000000000003</c:v>
                </c:pt>
                <c:pt idx="146">
                  <c:v>5.8280000000000003</c:v>
                </c:pt>
                <c:pt idx="147">
                  <c:v>5.8319999999999999</c:v>
                </c:pt>
                <c:pt idx="148">
                  <c:v>5.867</c:v>
                </c:pt>
                <c:pt idx="149">
                  <c:v>5.8570000000000002</c:v>
                </c:pt>
                <c:pt idx="150">
                  <c:v>5.73</c:v>
                </c:pt>
                <c:pt idx="151">
                  <c:v>5.7549999999999999</c:v>
                </c:pt>
                <c:pt idx="152">
                  <c:v>5.7549999999999999</c:v>
                </c:pt>
                <c:pt idx="153">
                  <c:v>5.7549999999999999</c:v>
                </c:pt>
                <c:pt idx="154">
                  <c:v>5.7370000000000001</c:v>
                </c:pt>
                <c:pt idx="155">
                  <c:v>5.6429999999999998</c:v>
                </c:pt>
                <c:pt idx="156">
                  <c:v>5.6370000000000005</c:v>
                </c:pt>
                <c:pt idx="157">
                  <c:v>5.7110000000000003</c:v>
                </c:pt>
                <c:pt idx="158">
                  <c:v>5.6760000000000002</c:v>
                </c:pt>
                <c:pt idx="159">
                  <c:v>5.6760000000000002</c:v>
                </c:pt>
                <c:pt idx="160">
                  <c:v>5.6760000000000002</c:v>
                </c:pt>
                <c:pt idx="161">
                  <c:v>5.601</c:v>
                </c:pt>
                <c:pt idx="162">
                  <c:v>5.5590000000000002</c:v>
                </c:pt>
                <c:pt idx="163">
                  <c:v>5.5460000000000003</c:v>
                </c:pt>
                <c:pt idx="164">
                  <c:v>5.4859999999999998</c:v>
                </c:pt>
                <c:pt idx="165">
                  <c:v>5.4649999999999999</c:v>
                </c:pt>
                <c:pt idx="166">
                  <c:v>5.4649999999999999</c:v>
                </c:pt>
                <c:pt idx="167">
                  <c:v>5.4649999999999999</c:v>
                </c:pt>
                <c:pt idx="168">
                  <c:v>5.4710000000000001</c:v>
                </c:pt>
                <c:pt idx="169">
                  <c:v>5.4649999999999999</c:v>
                </c:pt>
                <c:pt idx="170">
                  <c:v>5.452</c:v>
                </c:pt>
                <c:pt idx="171">
                  <c:v>5.4269999999999996</c:v>
                </c:pt>
                <c:pt idx="172">
                  <c:v>5.3629999999999995</c:v>
                </c:pt>
                <c:pt idx="173">
                  <c:v>5.3629999999999995</c:v>
                </c:pt>
                <c:pt idx="174">
                  <c:v>5.3629999999999995</c:v>
                </c:pt>
                <c:pt idx="175">
                  <c:v>5.3739999999999997</c:v>
                </c:pt>
                <c:pt idx="176">
                  <c:v>5.4740000000000002</c:v>
                </c:pt>
                <c:pt idx="177">
                  <c:v>5.5990000000000002</c:v>
                </c:pt>
                <c:pt idx="178">
                  <c:v>5.7069999999999999</c:v>
                </c:pt>
                <c:pt idx="179">
                  <c:v>5.7569999999999997</c:v>
                </c:pt>
                <c:pt idx="180">
                  <c:v>5.7569999999999997</c:v>
                </c:pt>
                <c:pt idx="181">
                  <c:v>5.7569999999999997</c:v>
                </c:pt>
                <c:pt idx="182">
                  <c:v>5.6370000000000005</c:v>
                </c:pt>
                <c:pt idx="183">
                  <c:v>5.6840000000000002</c:v>
                </c:pt>
                <c:pt idx="184">
                  <c:v>5.6779999999999999</c:v>
                </c:pt>
                <c:pt idx="185">
                  <c:v>5.6929999999999996</c:v>
                </c:pt>
                <c:pt idx="186">
                  <c:v>5.6429999999999998</c:v>
                </c:pt>
                <c:pt idx="187">
                  <c:v>5.6429999999999998</c:v>
                </c:pt>
                <c:pt idx="188">
                  <c:v>5.6429999999999998</c:v>
                </c:pt>
                <c:pt idx="189">
                  <c:v>5.6129999999999995</c:v>
                </c:pt>
                <c:pt idx="190">
                  <c:v>5.5570000000000004</c:v>
                </c:pt>
                <c:pt idx="191">
                  <c:v>5.5880000000000001</c:v>
                </c:pt>
                <c:pt idx="192">
                  <c:v>5.5010000000000003</c:v>
                </c:pt>
                <c:pt idx="193">
                  <c:v>5.5039999999999996</c:v>
                </c:pt>
                <c:pt idx="194">
                  <c:v>5.5039999999999996</c:v>
                </c:pt>
                <c:pt idx="195">
                  <c:v>5.5039999999999996</c:v>
                </c:pt>
                <c:pt idx="196">
                  <c:v>5.4550000000000001</c:v>
                </c:pt>
                <c:pt idx="197">
                  <c:v>5.633</c:v>
                </c:pt>
                <c:pt idx="198">
                  <c:v>5.5030000000000001</c:v>
                </c:pt>
                <c:pt idx="199">
                  <c:v>5.5220000000000002</c:v>
                </c:pt>
                <c:pt idx="200">
                  <c:v>5.601</c:v>
                </c:pt>
                <c:pt idx="201">
                  <c:v>5.601</c:v>
                </c:pt>
                <c:pt idx="202">
                  <c:v>5.601</c:v>
                </c:pt>
                <c:pt idx="203">
                  <c:v>5.5780000000000003</c:v>
                </c:pt>
                <c:pt idx="204">
                  <c:v>5.5789999999999997</c:v>
                </c:pt>
                <c:pt idx="205">
                  <c:v>5.6459999999999999</c:v>
                </c:pt>
                <c:pt idx="206">
                  <c:v>5.5720000000000001</c:v>
                </c:pt>
                <c:pt idx="207">
                  <c:v>5.5</c:v>
                </c:pt>
                <c:pt idx="208">
                  <c:v>5.5</c:v>
                </c:pt>
                <c:pt idx="209">
                  <c:v>5.5</c:v>
                </c:pt>
                <c:pt idx="210">
                  <c:v>5.508</c:v>
                </c:pt>
                <c:pt idx="211">
                  <c:v>5.4740000000000002</c:v>
                </c:pt>
                <c:pt idx="212">
                  <c:v>5.5039999999999996</c:v>
                </c:pt>
                <c:pt idx="213">
                  <c:v>5.5789999999999997</c:v>
                </c:pt>
                <c:pt idx="214">
                  <c:v>5.5640000000000001</c:v>
                </c:pt>
                <c:pt idx="215">
                  <c:v>5.5640000000000001</c:v>
                </c:pt>
                <c:pt idx="216">
                  <c:v>5.5640000000000001</c:v>
                </c:pt>
                <c:pt idx="217">
                  <c:v>5.5179999999999998</c:v>
                </c:pt>
                <c:pt idx="218">
                  <c:v>5.5259999999999998</c:v>
                </c:pt>
                <c:pt idx="219">
                  <c:v>5.4009999999999998</c:v>
                </c:pt>
                <c:pt idx="220">
                  <c:v>5.4480000000000004</c:v>
                </c:pt>
                <c:pt idx="221">
                  <c:v>5.3570000000000002</c:v>
                </c:pt>
                <c:pt idx="222">
                  <c:v>5.3570000000000002</c:v>
                </c:pt>
                <c:pt idx="223">
                  <c:v>5.3570000000000002</c:v>
                </c:pt>
                <c:pt idx="224">
                  <c:v>5.3330000000000002</c:v>
                </c:pt>
                <c:pt idx="225">
                  <c:v>5.3629999999999995</c:v>
                </c:pt>
                <c:pt idx="226">
                  <c:v>5.375</c:v>
                </c:pt>
                <c:pt idx="227">
                  <c:v>5.3239999999999998</c:v>
                </c:pt>
                <c:pt idx="228">
                  <c:v>5.2240000000000002</c:v>
                </c:pt>
                <c:pt idx="229">
                  <c:v>5.2240000000000002</c:v>
                </c:pt>
                <c:pt idx="230">
                  <c:v>5.2240000000000002</c:v>
                </c:pt>
                <c:pt idx="231">
                  <c:v>5.3019999999999996</c:v>
                </c:pt>
                <c:pt idx="232">
                  <c:v>5.2430000000000003</c:v>
                </c:pt>
                <c:pt idx="233">
                  <c:v>5.2939999999999996</c:v>
                </c:pt>
                <c:pt idx="234">
                  <c:v>5.2679999999999998</c:v>
                </c:pt>
                <c:pt idx="235">
                  <c:v>5.3029999999999999</c:v>
                </c:pt>
                <c:pt idx="236">
                  <c:v>5.3029999999999999</c:v>
                </c:pt>
                <c:pt idx="237">
                  <c:v>5.3029999999999999</c:v>
                </c:pt>
                <c:pt idx="238">
                  <c:v>5.3120000000000003</c:v>
                </c:pt>
                <c:pt idx="239">
                  <c:v>5.2270000000000003</c:v>
                </c:pt>
                <c:pt idx="240">
                  <c:v>5.1719999999999997</c:v>
                </c:pt>
                <c:pt idx="241">
                  <c:v>5.1859999999999999</c:v>
                </c:pt>
                <c:pt idx="242">
                  <c:v>5.1849999999999996</c:v>
                </c:pt>
                <c:pt idx="243">
                  <c:v>5.1849999999999996</c:v>
                </c:pt>
                <c:pt idx="244">
                  <c:v>5.1849999999999996</c:v>
                </c:pt>
                <c:pt idx="245">
                  <c:v>5.1749999999999998</c:v>
                </c:pt>
                <c:pt idx="246">
                  <c:v>5.3339999999999996</c:v>
                </c:pt>
                <c:pt idx="247">
                  <c:v>5.3250000000000002</c:v>
                </c:pt>
                <c:pt idx="248">
                  <c:v>5.2290000000000001</c:v>
                </c:pt>
                <c:pt idx="249">
                  <c:v>5.117</c:v>
                </c:pt>
                <c:pt idx="250">
                  <c:v>5.117</c:v>
                </c:pt>
                <c:pt idx="251">
                  <c:v>5.117</c:v>
                </c:pt>
                <c:pt idx="252">
                  <c:v>5.1340000000000003</c:v>
                </c:pt>
                <c:pt idx="253">
                  <c:v>4.992</c:v>
                </c:pt>
                <c:pt idx="254">
                  <c:v>5.1580000000000004</c:v>
                </c:pt>
                <c:pt idx="255">
                  <c:v>4.7969999999999997</c:v>
                </c:pt>
                <c:pt idx="256">
                  <c:v>4.6680000000000001</c:v>
                </c:pt>
                <c:pt idx="257">
                  <c:v>4.6680000000000001</c:v>
                </c:pt>
                <c:pt idx="258">
                  <c:v>4.6680000000000001</c:v>
                </c:pt>
                <c:pt idx="259">
                  <c:v>4.74</c:v>
                </c:pt>
                <c:pt idx="260">
                  <c:v>4.7569999999999997</c:v>
                </c:pt>
                <c:pt idx="261">
                  <c:v>4.6609999999999996</c:v>
                </c:pt>
                <c:pt idx="262">
                  <c:v>4.7290000000000001</c:v>
                </c:pt>
                <c:pt idx="263">
                  <c:v>4.7480000000000002</c:v>
                </c:pt>
                <c:pt idx="264">
                  <c:v>4.7480000000000002</c:v>
                </c:pt>
                <c:pt idx="265">
                  <c:v>4.7480000000000002</c:v>
                </c:pt>
                <c:pt idx="266">
                  <c:v>4.7930000000000001</c:v>
                </c:pt>
                <c:pt idx="267">
                  <c:v>4.8920000000000003</c:v>
                </c:pt>
                <c:pt idx="268">
                  <c:v>4.8339999999999996</c:v>
                </c:pt>
                <c:pt idx="269">
                  <c:v>4.7859999999999996</c:v>
                </c:pt>
                <c:pt idx="270">
                  <c:v>4.7160000000000002</c:v>
                </c:pt>
                <c:pt idx="271">
                  <c:v>4.7160000000000002</c:v>
                </c:pt>
                <c:pt idx="272">
                  <c:v>4.7160000000000002</c:v>
                </c:pt>
                <c:pt idx="273">
                  <c:v>4.6790000000000003</c:v>
                </c:pt>
                <c:pt idx="274">
                  <c:v>4.6420000000000003</c:v>
                </c:pt>
                <c:pt idx="275">
                  <c:v>4.6269999999999998</c:v>
                </c:pt>
                <c:pt idx="276">
                  <c:v>4.6379999999999999</c:v>
                </c:pt>
                <c:pt idx="277">
                  <c:v>4.6360000000000001</c:v>
                </c:pt>
                <c:pt idx="278">
                  <c:v>4.6360000000000001</c:v>
                </c:pt>
                <c:pt idx="279">
                  <c:v>4.6360000000000001</c:v>
                </c:pt>
                <c:pt idx="280">
                  <c:v>4.641</c:v>
                </c:pt>
                <c:pt idx="281">
                  <c:v>4.7110000000000003</c:v>
                </c:pt>
                <c:pt idx="282">
                  <c:v>4.7329999999999997</c:v>
                </c:pt>
                <c:pt idx="283">
                  <c:v>4.7389999999999999</c:v>
                </c:pt>
                <c:pt idx="284">
                  <c:v>4.7240000000000002</c:v>
                </c:pt>
                <c:pt idx="285">
                  <c:v>4.7240000000000002</c:v>
                </c:pt>
                <c:pt idx="286">
                  <c:v>4.7240000000000002</c:v>
                </c:pt>
                <c:pt idx="287">
                  <c:v>4.6550000000000002</c:v>
                </c:pt>
                <c:pt idx="288">
                  <c:v>4.6150000000000002</c:v>
                </c:pt>
                <c:pt idx="289">
                  <c:v>4.6349999999999998</c:v>
                </c:pt>
                <c:pt idx="290">
                  <c:v>4.593</c:v>
                </c:pt>
                <c:pt idx="291">
                  <c:v>4.63</c:v>
                </c:pt>
                <c:pt idx="292">
                  <c:v>4.63</c:v>
                </c:pt>
                <c:pt idx="293">
                  <c:v>4.63</c:v>
                </c:pt>
                <c:pt idx="294">
                  <c:v>4.66</c:v>
                </c:pt>
                <c:pt idx="295">
                  <c:v>4.6660000000000004</c:v>
                </c:pt>
                <c:pt idx="296">
                  <c:v>4.6109999999999998</c:v>
                </c:pt>
                <c:pt idx="297">
                  <c:v>4.5640000000000001</c:v>
                </c:pt>
                <c:pt idx="298">
                  <c:v>4.5449999999999999</c:v>
                </c:pt>
                <c:pt idx="299">
                  <c:v>4.5449999999999999</c:v>
                </c:pt>
                <c:pt idx="300">
                  <c:v>4.5449999999999999</c:v>
                </c:pt>
                <c:pt idx="301">
                  <c:v>4.4850000000000003</c:v>
                </c:pt>
                <c:pt idx="302">
                  <c:v>4.4000000000000004</c:v>
                </c:pt>
                <c:pt idx="303">
                  <c:v>4.2839999999999998</c:v>
                </c:pt>
                <c:pt idx="304">
                  <c:v>4.3360000000000003</c:v>
                </c:pt>
                <c:pt idx="305">
                  <c:v>4.4240000000000004</c:v>
                </c:pt>
                <c:pt idx="306">
                  <c:v>4.4240000000000004</c:v>
                </c:pt>
                <c:pt idx="307">
                  <c:v>4.4240000000000004</c:v>
                </c:pt>
                <c:pt idx="308">
                  <c:v>4.3680000000000003</c:v>
                </c:pt>
                <c:pt idx="309">
                  <c:v>4.3029999999999999</c:v>
                </c:pt>
                <c:pt idx="310">
                  <c:v>4.2530000000000001</c:v>
                </c:pt>
                <c:pt idx="311">
                  <c:v>4.3680000000000003</c:v>
                </c:pt>
                <c:pt idx="312">
                  <c:v>4.4160000000000004</c:v>
                </c:pt>
                <c:pt idx="313">
                  <c:v>4.4160000000000004</c:v>
                </c:pt>
                <c:pt idx="314">
                  <c:v>4.4160000000000004</c:v>
                </c:pt>
                <c:pt idx="315">
                  <c:v>4.4139999999999997</c:v>
                </c:pt>
                <c:pt idx="316">
                  <c:v>4.4870000000000001</c:v>
                </c:pt>
                <c:pt idx="317">
                  <c:v>4.5049999999999999</c:v>
                </c:pt>
                <c:pt idx="318">
                  <c:v>4.9399999999999995</c:v>
                </c:pt>
                <c:pt idx="319">
                  <c:v>5.0309999999999997</c:v>
                </c:pt>
                <c:pt idx="320">
                  <c:v>5.0309999999999997</c:v>
                </c:pt>
                <c:pt idx="321">
                  <c:v>5.0309999999999997</c:v>
                </c:pt>
                <c:pt idx="322">
                  <c:v>5.0309999999999997</c:v>
                </c:pt>
                <c:pt idx="323">
                  <c:v>5.0309999999999997</c:v>
                </c:pt>
                <c:pt idx="324">
                  <c:v>5.0309999999999997</c:v>
                </c:pt>
                <c:pt idx="325">
                  <c:v>5.0309999999999997</c:v>
                </c:pt>
                <c:pt idx="326">
                  <c:v>5.0309999999999997</c:v>
                </c:pt>
                <c:pt idx="327">
                  <c:v>5.0309999999999997</c:v>
                </c:pt>
                <c:pt idx="328">
                  <c:v>5.0309999999999997</c:v>
                </c:pt>
                <c:pt idx="329">
                  <c:v>5.0309999999999997</c:v>
                </c:pt>
                <c:pt idx="330">
                  <c:v>5.0309999999999997</c:v>
                </c:pt>
                <c:pt idx="331">
                  <c:v>5.0309999999999997</c:v>
                </c:pt>
                <c:pt idx="332">
                  <c:v>5.0309999999999997</c:v>
                </c:pt>
                <c:pt idx="333">
                  <c:v>5.0309999999999997</c:v>
                </c:pt>
                <c:pt idx="334">
                  <c:v>5.0309999999999997</c:v>
                </c:pt>
                <c:pt idx="335">
                  <c:v>5.0309999999999997</c:v>
                </c:pt>
                <c:pt idx="336">
                  <c:v>4.7629999999999999</c:v>
                </c:pt>
                <c:pt idx="337">
                  <c:v>4.7469999999999999</c:v>
                </c:pt>
                <c:pt idx="338">
                  <c:v>5.0069999999999997</c:v>
                </c:pt>
                <c:pt idx="339">
                  <c:v>5.14</c:v>
                </c:pt>
                <c:pt idx="340">
                  <c:v>5.2560000000000002</c:v>
                </c:pt>
                <c:pt idx="341">
                  <c:v>5.2560000000000002</c:v>
                </c:pt>
                <c:pt idx="342">
                  <c:v>5.2560000000000002</c:v>
                </c:pt>
                <c:pt idx="343">
                  <c:v>5.1630000000000003</c:v>
                </c:pt>
                <c:pt idx="344">
                  <c:v>5.0599999999999996</c:v>
                </c:pt>
                <c:pt idx="345">
                  <c:v>5.0490000000000004</c:v>
                </c:pt>
                <c:pt idx="346">
                  <c:v>5.0490000000000004</c:v>
                </c:pt>
                <c:pt idx="347">
                  <c:v>5.0490000000000004</c:v>
                </c:pt>
                <c:pt idx="348">
                  <c:v>5.0490000000000004</c:v>
                </c:pt>
                <c:pt idx="349">
                  <c:v>5.0490000000000004</c:v>
                </c:pt>
                <c:pt idx="350">
                  <c:v>5.0490000000000004</c:v>
                </c:pt>
                <c:pt idx="351">
                  <c:v>5.0490000000000004</c:v>
                </c:pt>
                <c:pt idx="352">
                  <c:v>5.0490000000000004</c:v>
                </c:pt>
                <c:pt idx="353">
                  <c:v>5.0490000000000004</c:v>
                </c:pt>
                <c:pt idx="354">
                  <c:v>5.0490000000000004</c:v>
                </c:pt>
                <c:pt idx="355">
                  <c:v>5.0490000000000004</c:v>
                </c:pt>
                <c:pt idx="356">
                  <c:v>5.0490000000000004</c:v>
                </c:pt>
                <c:pt idx="357">
                  <c:v>5.0490000000000004</c:v>
                </c:pt>
                <c:pt idx="358">
                  <c:v>5.0490000000000004</c:v>
                </c:pt>
                <c:pt idx="359">
                  <c:v>5.0490000000000004</c:v>
                </c:pt>
                <c:pt idx="360">
                  <c:v>5.0490000000000004</c:v>
                </c:pt>
                <c:pt idx="361">
                  <c:v>5.0490000000000004</c:v>
                </c:pt>
                <c:pt idx="362">
                  <c:v>5.0490000000000004</c:v>
                </c:pt>
                <c:pt idx="363">
                  <c:v>5.0490000000000004</c:v>
                </c:pt>
                <c:pt idx="364">
                  <c:v>5.0490000000000004</c:v>
                </c:pt>
                <c:pt idx="365">
                  <c:v>5.0490000000000004</c:v>
                </c:pt>
                <c:pt idx="366">
                  <c:v>5.0490000000000004</c:v>
                </c:pt>
                <c:pt idx="367">
                  <c:v>5.0490000000000004</c:v>
                </c:pt>
                <c:pt idx="368">
                  <c:v>5.0490000000000004</c:v>
                </c:pt>
                <c:pt idx="369">
                  <c:v>5.0490000000000004</c:v>
                </c:pt>
                <c:pt idx="370">
                  <c:v>5.0490000000000004</c:v>
                </c:pt>
                <c:pt idx="371">
                  <c:v>5.0490000000000004</c:v>
                </c:pt>
                <c:pt idx="372">
                  <c:v>5.0490000000000004</c:v>
                </c:pt>
                <c:pt idx="373">
                  <c:v>5.0490000000000004</c:v>
                </c:pt>
                <c:pt idx="374">
                  <c:v>5.0490000000000004</c:v>
                </c:pt>
                <c:pt idx="375">
                  <c:v>5.0490000000000004</c:v>
                </c:pt>
                <c:pt idx="376">
                  <c:v>5.0490000000000004</c:v>
                </c:pt>
                <c:pt idx="377">
                  <c:v>5.0490000000000004</c:v>
                </c:pt>
                <c:pt idx="378">
                  <c:v>5.0490000000000004</c:v>
                </c:pt>
                <c:pt idx="379">
                  <c:v>5.0490000000000004</c:v>
                </c:pt>
                <c:pt idx="380">
                  <c:v>5.0490000000000004</c:v>
                </c:pt>
                <c:pt idx="381">
                  <c:v>5.0490000000000004</c:v>
                </c:pt>
                <c:pt idx="382">
                  <c:v>4.7510000000000003</c:v>
                </c:pt>
                <c:pt idx="383">
                  <c:v>4.7510000000000003</c:v>
                </c:pt>
                <c:pt idx="384">
                  <c:v>4.7510000000000003</c:v>
                </c:pt>
                <c:pt idx="385">
                  <c:v>4.7809999999999997</c:v>
                </c:pt>
                <c:pt idx="386">
                  <c:v>4.8179999999999996</c:v>
                </c:pt>
                <c:pt idx="387">
                  <c:v>4.9290000000000003</c:v>
                </c:pt>
                <c:pt idx="388">
                  <c:v>4.9480000000000004</c:v>
                </c:pt>
                <c:pt idx="389">
                  <c:v>4.9059999999999997</c:v>
                </c:pt>
                <c:pt idx="390">
                  <c:v>4.9059999999999997</c:v>
                </c:pt>
                <c:pt idx="391">
                  <c:v>4.9059999999999997</c:v>
                </c:pt>
                <c:pt idx="392">
                  <c:v>5.0030000000000001</c:v>
                </c:pt>
                <c:pt idx="393">
                  <c:v>4.8879999999999999</c:v>
                </c:pt>
                <c:pt idx="394">
                  <c:v>4.9219999999999997</c:v>
                </c:pt>
                <c:pt idx="395">
                  <c:v>4.9020000000000001</c:v>
                </c:pt>
                <c:pt idx="396">
                  <c:v>4.9050000000000002</c:v>
                </c:pt>
                <c:pt idx="397">
                  <c:v>4.9050000000000002</c:v>
                </c:pt>
                <c:pt idx="398">
                  <c:v>4.9050000000000002</c:v>
                </c:pt>
                <c:pt idx="399">
                  <c:v>4.8259999999999996</c:v>
                </c:pt>
                <c:pt idx="400">
                  <c:v>4.8120000000000003</c:v>
                </c:pt>
                <c:pt idx="401">
                  <c:v>4.8380000000000001</c:v>
                </c:pt>
                <c:pt idx="402">
                  <c:v>4.8369999999999997</c:v>
                </c:pt>
                <c:pt idx="403">
                  <c:v>4.7720000000000002</c:v>
                </c:pt>
                <c:pt idx="404">
                  <c:v>4.7720000000000002</c:v>
                </c:pt>
                <c:pt idx="405">
                  <c:v>4.7720000000000002</c:v>
                </c:pt>
                <c:pt idx="406">
                  <c:v>4.8149999999999995</c:v>
                </c:pt>
                <c:pt idx="407">
                  <c:v>4.8899999999999997</c:v>
                </c:pt>
                <c:pt idx="408">
                  <c:v>4.9290000000000003</c:v>
                </c:pt>
                <c:pt idx="409">
                  <c:v>4.8920000000000003</c:v>
                </c:pt>
                <c:pt idx="410">
                  <c:v>4.8120000000000003</c:v>
                </c:pt>
                <c:pt idx="411">
                  <c:v>4.8120000000000003</c:v>
                </c:pt>
                <c:pt idx="412">
                  <c:v>4.8120000000000003</c:v>
                </c:pt>
                <c:pt idx="413">
                  <c:v>4.8149999999999995</c:v>
                </c:pt>
                <c:pt idx="414">
                  <c:v>4.8239999999999998</c:v>
                </c:pt>
                <c:pt idx="415">
                  <c:v>4.84</c:v>
                </c:pt>
                <c:pt idx="416">
                  <c:v>4.7880000000000003</c:v>
                </c:pt>
                <c:pt idx="417">
                  <c:v>4.758</c:v>
                </c:pt>
                <c:pt idx="418">
                  <c:v>4.758</c:v>
                </c:pt>
                <c:pt idx="419">
                  <c:v>4.758</c:v>
                </c:pt>
                <c:pt idx="420">
                  <c:v>4.7709999999999999</c:v>
                </c:pt>
                <c:pt idx="421">
                  <c:v>4.8319999999999999</c:v>
                </c:pt>
                <c:pt idx="422">
                  <c:v>4.7160000000000002</c:v>
                </c:pt>
                <c:pt idx="423">
                  <c:v>4.78</c:v>
                </c:pt>
                <c:pt idx="424">
                  <c:v>4.9050000000000002</c:v>
                </c:pt>
                <c:pt idx="425">
                  <c:v>4.9050000000000002</c:v>
                </c:pt>
                <c:pt idx="426">
                  <c:v>4.9050000000000002</c:v>
                </c:pt>
                <c:pt idx="427">
                  <c:v>4.9249999999999998</c:v>
                </c:pt>
                <c:pt idx="428">
                  <c:v>4.9219999999999997</c:v>
                </c:pt>
                <c:pt idx="429">
                  <c:v>4.968</c:v>
                </c:pt>
                <c:pt idx="430">
                  <c:v>5.1669999999999998</c:v>
                </c:pt>
                <c:pt idx="431">
                  <c:v>5.2919999999999998</c:v>
                </c:pt>
                <c:pt idx="432">
                  <c:v>5.2919999999999998</c:v>
                </c:pt>
                <c:pt idx="433">
                  <c:v>5.2919999999999998</c:v>
                </c:pt>
                <c:pt idx="434">
                  <c:v>5.274</c:v>
                </c:pt>
                <c:pt idx="435">
                  <c:v>5.2549999999999999</c:v>
                </c:pt>
                <c:pt idx="436">
                  <c:v>5.2229999999999999</c:v>
                </c:pt>
                <c:pt idx="437">
                  <c:v>5.375</c:v>
                </c:pt>
                <c:pt idx="438">
                  <c:v>5.375</c:v>
                </c:pt>
                <c:pt idx="439">
                  <c:v>5.375</c:v>
                </c:pt>
                <c:pt idx="440">
                  <c:v>5.375</c:v>
                </c:pt>
                <c:pt idx="441">
                  <c:v>5.375</c:v>
                </c:pt>
                <c:pt idx="442">
                  <c:v>5.375</c:v>
                </c:pt>
                <c:pt idx="443">
                  <c:v>5.375</c:v>
                </c:pt>
                <c:pt idx="444">
                  <c:v>5.375</c:v>
                </c:pt>
                <c:pt idx="445">
                  <c:v>5.375</c:v>
                </c:pt>
                <c:pt idx="446">
                  <c:v>5.375</c:v>
                </c:pt>
                <c:pt idx="447">
                  <c:v>5.375</c:v>
                </c:pt>
                <c:pt idx="448">
                  <c:v>5.375</c:v>
                </c:pt>
                <c:pt idx="449">
                  <c:v>5.2759999999999998</c:v>
                </c:pt>
                <c:pt idx="450">
                  <c:v>5.298</c:v>
                </c:pt>
                <c:pt idx="451">
                  <c:v>5.3780000000000001</c:v>
                </c:pt>
                <c:pt idx="452">
                  <c:v>5.343</c:v>
                </c:pt>
                <c:pt idx="453">
                  <c:v>5.343</c:v>
                </c:pt>
                <c:pt idx="454">
                  <c:v>5.343</c:v>
                </c:pt>
                <c:pt idx="455">
                  <c:v>5.3719999999999999</c:v>
                </c:pt>
                <c:pt idx="456">
                  <c:v>5.3070000000000004</c:v>
                </c:pt>
                <c:pt idx="457">
                  <c:v>5.226</c:v>
                </c:pt>
                <c:pt idx="458">
                  <c:v>5.2220000000000004</c:v>
                </c:pt>
                <c:pt idx="459">
                  <c:v>5.1580000000000004</c:v>
                </c:pt>
                <c:pt idx="460">
                  <c:v>5.1580000000000004</c:v>
                </c:pt>
                <c:pt idx="461">
                  <c:v>5.1580000000000004</c:v>
                </c:pt>
                <c:pt idx="462">
                  <c:v>5.2009999999999996</c:v>
                </c:pt>
                <c:pt idx="463">
                  <c:v>5.1849999999999996</c:v>
                </c:pt>
                <c:pt idx="464">
                  <c:v>5.2060000000000004</c:v>
                </c:pt>
                <c:pt idx="465">
                  <c:v>5.1749999999999998</c:v>
                </c:pt>
                <c:pt idx="466">
                  <c:v>5.1100000000000003</c:v>
                </c:pt>
                <c:pt idx="467">
                  <c:v>5.1100000000000003</c:v>
                </c:pt>
                <c:pt idx="468">
                  <c:v>5.1100000000000003</c:v>
                </c:pt>
                <c:pt idx="469">
                  <c:v>5.0910000000000002</c:v>
                </c:pt>
                <c:pt idx="470">
                  <c:v>5.0679999999999996</c:v>
                </c:pt>
                <c:pt idx="471">
                  <c:v>5.08</c:v>
                </c:pt>
                <c:pt idx="472">
                  <c:v>5.0860000000000003</c:v>
                </c:pt>
                <c:pt idx="473">
                  <c:v>5.0919999999999996</c:v>
                </c:pt>
                <c:pt idx="474">
                  <c:v>5.0919999999999996</c:v>
                </c:pt>
                <c:pt idx="475">
                  <c:v>5.0919999999999996</c:v>
                </c:pt>
                <c:pt idx="476">
                  <c:v>5.0810000000000004</c:v>
                </c:pt>
                <c:pt idx="477">
                  <c:v>5.0860000000000003</c:v>
                </c:pt>
                <c:pt idx="478">
                  <c:v>5.016</c:v>
                </c:pt>
                <c:pt idx="479">
                  <c:v>5.0229999999999997</c:v>
                </c:pt>
                <c:pt idx="480">
                  <c:v>4.9470000000000001</c:v>
                </c:pt>
                <c:pt idx="481">
                  <c:v>4.9470000000000001</c:v>
                </c:pt>
                <c:pt idx="482">
                  <c:v>4.9470000000000001</c:v>
                </c:pt>
                <c:pt idx="483">
                  <c:v>5.008</c:v>
                </c:pt>
                <c:pt idx="484">
                  <c:v>4.9930000000000003</c:v>
                </c:pt>
                <c:pt idx="485">
                  <c:v>4.9269999999999996</c:v>
                </c:pt>
                <c:pt idx="486">
                  <c:v>4.9710000000000001</c:v>
                </c:pt>
                <c:pt idx="487">
                  <c:v>4.9409999999999998</c:v>
                </c:pt>
                <c:pt idx="488">
                  <c:v>4.9409999999999998</c:v>
                </c:pt>
                <c:pt idx="489">
                  <c:v>4.9409999999999998</c:v>
                </c:pt>
                <c:pt idx="490">
                  <c:v>4.93</c:v>
                </c:pt>
                <c:pt idx="491">
                  <c:v>4.891</c:v>
                </c:pt>
                <c:pt idx="492">
                  <c:v>5.0739999999999998</c:v>
                </c:pt>
                <c:pt idx="493">
                  <c:v>5.0019999999999998</c:v>
                </c:pt>
                <c:pt idx="494">
                  <c:v>4.976</c:v>
                </c:pt>
                <c:pt idx="495">
                  <c:v>4.976</c:v>
                </c:pt>
                <c:pt idx="496">
                  <c:v>4.976</c:v>
                </c:pt>
                <c:pt idx="497">
                  <c:v>5.0670000000000002</c:v>
                </c:pt>
                <c:pt idx="498">
                  <c:v>5.141</c:v>
                </c:pt>
                <c:pt idx="499">
                  <c:v>5.0720000000000001</c:v>
                </c:pt>
                <c:pt idx="500">
                  <c:v>4.9710000000000001</c:v>
                </c:pt>
                <c:pt idx="501">
                  <c:v>5.0030000000000001</c:v>
                </c:pt>
                <c:pt idx="502">
                  <c:v>5.0030000000000001</c:v>
                </c:pt>
                <c:pt idx="503">
                  <c:v>5.0030000000000001</c:v>
                </c:pt>
                <c:pt idx="504">
                  <c:v>4.9870000000000001</c:v>
                </c:pt>
                <c:pt idx="505">
                  <c:v>4.8920000000000003</c:v>
                </c:pt>
                <c:pt idx="506">
                  <c:v>4.851</c:v>
                </c:pt>
                <c:pt idx="507">
                  <c:v>4.8810000000000002</c:v>
                </c:pt>
                <c:pt idx="508">
                  <c:v>4.9550000000000001</c:v>
                </c:pt>
                <c:pt idx="509">
                  <c:v>4.9550000000000001</c:v>
                </c:pt>
                <c:pt idx="510">
                  <c:v>4.9550000000000001</c:v>
                </c:pt>
                <c:pt idx="511">
                  <c:v>4.8049999999999997</c:v>
                </c:pt>
                <c:pt idx="512">
                  <c:v>4.8979999999999997</c:v>
                </c:pt>
                <c:pt idx="513">
                  <c:v>4.8339999999999996</c:v>
                </c:pt>
                <c:pt idx="514">
                  <c:v>4.7850000000000001</c:v>
                </c:pt>
                <c:pt idx="515">
                  <c:v>4.7089999999999996</c:v>
                </c:pt>
                <c:pt idx="516">
                  <c:v>4.7089999999999996</c:v>
                </c:pt>
                <c:pt idx="517">
                  <c:v>4.7089999999999996</c:v>
                </c:pt>
                <c:pt idx="518">
                  <c:v>4.6520000000000001</c:v>
                </c:pt>
                <c:pt idx="519">
                  <c:v>4.6740000000000004</c:v>
                </c:pt>
                <c:pt idx="520">
                  <c:v>4.6879999999999997</c:v>
                </c:pt>
                <c:pt idx="521">
                  <c:v>4.5960000000000001</c:v>
                </c:pt>
                <c:pt idx="522">
                  <c:v>4.7809999999999997</c:v>
                </c:pt>
                <c:pt idx="523">
                  <c:v>4.7809999999999997</c:v>
                </c:pt>
                <c:pt idx="524">
                  <c:v>4.7809999999999997</c:v>
                </c:pt>
                <c:pt idx="525">
                  <c:v>4.7560000000000002</c:v>
                </c:pt>
                <c:pt idx="526">
                  <c:v>4.6820000000000004</c:v>
                </c:pt>
                <c:pt idx="527">
                  <c:v>4.6740000000000004</c:v>
                </c:pt>
                <c:pt idx="528">
                  <c:v>4.617</c:v>
                </c:pt>
                <c:pt idx="529">
                  <c:v>4.3739999999999997</c:v>
                </c:pt>
                <c:pt idx="530">
                  <c:v>4.3739999999999997</c:v>
                </c:pt>
                <c:pt idx="531">
                  <c:v>4.3739999999999997</c:v>
                </c:pt>
                <c:pt idx="532">
                  <c:v>4.4119999999999999</c:v>
                </c:pt>
                <c:pt idx="533">
                  <c:v>4.4729999999999999</c:v>
                </c:pt>
                <c:pt idx="534">
                  <c:v>4.37</c:v>
                </c:pt>
                <c:pt idx="535">
                  <c:v>4.4370000000000003</c:v>
                </c:pt>
                <c:pt idx="536">
                  <c:v>4.4189999999999996</c:v>
                </c:pt>
                <c:pt idx="537">
                  <c:v>4.4189999999999996</c:v>
                </c:pt>
                <c:pt idx="538">
                  <c:v>4.4189999999999996</c:v>
                </c:pt>
                <c:pt idx="539">
                  <c:v>4.4749999999999996</c:v>
                </c:pt>
                <c:pt idx="540">
                  <c:v>4.4539999999999997</c:v>
                </c:pt>
                <c:pt idx="541">
                  <c:v>4.3870000000000005</c:v>
                </c:pt>
                <c:pt idx="542">
                  <c:v>4.4130000000000003</c:v>
                </c:pt>
                <c:pt idx="543">
                  <c:v>4.4210000000000003</c:v>
                </c:pt>
                <c:pt idx="544">
                  <c:v>4.4210000000000003</c:v>
                </c:pt>
                <c:pt idx="545">
                  <c:v>4.4210000000000003</c:v>
                </c:pt>
                <c:pt idx="546">
                  <c:v>4.399</c:v>
                </c:pt>
                <c:pt idx="547">
                  <c:v>4.4119999999999999</c:v>
                </c:pt>
                <c:pt idx="548">
                  <c:v>4.4329999999999998</c:v>
                </c:pt>
                <c:pt idx="549">
                  <c:v>4.4139999999999997</c:v>
                </c:pt>
                <c:pt idx="550">
                  <c:v>4.5060000000000002</c:v>
                </c:pt>
                <c:pt idx="551">
                  <c:v>4.5060000000000002</c:v>
                </c:pt>
                <c:pt idx="552">
                  <c:v>4.5060000000000002</c:v>
                </c:pt>
                <c:pt idx="553">
                  <c:v>4.4740000000000002</c:v>
                </c:pt>
                <c:pt idx="554">
                  <c:v>4.3849999999999998</c:v>
                </c:pt>
                <c:pt idx="555">
                  <c:v>4.2590000000000003</c:v>
                </c:pt>
                <c:pt idx="556">
                  <c:v>4.2590000000000003</c:v>
                </c:pt>
                <c:pt idx="557">
                  <c:v>4.2690000000000001</c:v>
                </c:pt>
                <c:pt idx="558">
                  <c:v>4.2690000000000001</c:v>
                </c:pt>
                <c:pt idx="559">
                  <c:v>4.2690000000000001</c:v>
                </c:pt>
                <c:pt idx="560">
                  <c:v>4.319</c:v>
                </c:pt>
                <c:pt idx="561">
                  <c:v>4.3650000000000002</c:v>
                </c:pt>
                <c:pt idx="562">
                  <c:v>4.3639999999999999</c:v>
                </c:pt>
                <c:pt idx="563">
                  <c:v>4.2469999999999999</c:v>
                </c:pt>
                <c:pt idx="564">
                  <c:v>4.1520000000000001</c:v>
                </c:pt>
                <c:pt idx="565">
                  <c:v>4.1520000000000001</c:v>
                </c:pt>
                <c:pt idx="566">
                  <c:v>4.1520000000000001</c:v>
                </c:pt>
                <c:pt idx="567">
                  <c:v>4.0599999999999996</c:v>
                </c:pt>
                <c:pt idx="568">
                  <c:v>3.9550000000000001</c:v>
                </c:pt>
                <c:pt idx="569">
                  <c:v>4.0220000000000002</c:v>
                </c:pt>
                <c:pt idx="570">
                  <c:v>3.923</c:v>
                </c:pt>
                <c:pt idx="571">
                  <c:v>3.923</c:v>
                </c:pt>
                <c:pt idx="572">
                  <c:v>3.923</c:v>
                </c:pt>
                <c:pt idx="573">
                  <c:v>3.923</c:v>
                </c:pt>
                <c:pt idx="574">
                  <c:v>3.923</c:v>
                </c:pt>
                <c:pt idx="575">
                  <c:v>3.923</c:v>
                </c:pt>
                <c:pt idx="576">
                  <c:v>3.923</c:v>
                </c:pt>
                <c:pt idx="577">
                  <c:v>3.923</c:v>
                </c:pt>
                <c:pt idx="578">
                  <c:v>3.923</c:v>
                </c:pt>
                <c:pt idx="579">
                  <c:v>3.923</c:v>
                </c:pt>
                <c:pt idx="580">
                  <c:v>3.923</c:v>
                </c:pt>
                <c:pt idx="581">
                  <c:v>3.923</c:v>
                </c:pt>
                <c:pt idx="582">
                  <c:v>3.923</c:v>
                </c:pt>
                <c:pt idx="583">
                  <c:v>3.923</c:v>
                </c:pt>
                <c:pt idx="584">
                  <c:v>3.923</c:v>
                </c:pt>
                <c:pt idx="585">
                  <c:v>3.923</c:v>
                </c:pt>
                <c:pt idx="586">
                  <c:v>3.923</c:v>
                </c:pt>
                <c:pt idx="587">
                  <c:v>3.923</c:v>
                </c:pt>
                <c:pt idx="588">
                  <c:v>3.786</c:v>
                </c:pt>
                <c:pt idx="589">
                  <c:v>3.669</c:v>
                </c:pt>
                <c:pt idx="590">
                  <c:v>3.8050000000000002</c:v>
                </c:pt>
                <c:pt idx="591">
                  <c:v>3.8479999999999999</c:v>
                </c:pt>
                <c:pt idx="592">
                  <c:v>4.0430000000000001</c:v>
                </c:pt>
                <c:pt idx="593">
                  <c:v>4.0430000000000001</c:v>
                </c:pt>
                <c:pt idx="594">
                  <c:v>4.0430000000000001</c:v>
                </c:pt>
                <c:pt idx="595">
                  <c:v>3.9249999999999998</c:v>
                </c:pt>
                <c:pt idx="596">
                  <c:v>3.7869999999999999</c:v>
                </c:pt>
                <c:pt idx="597">
                  <c:v>3.7930000000000001</c:v>
                </c:pt>
                <c:pt idx="598">
                  <c:v>3.9290000000000003</c:v>
                </c:pt>
                <c:pt idx="599">
                  <c:v>4.03</c:v>
                </c:pt>
                <c:pt idx="600">
                  <c:v>4.03</c:v>
                </c:pt>
                <c:pt idx="601">
                  <c:v>4.03</c:v>
                </c:pt>
                <c:pt idx="602">
                  <c:v>4.0069999999999997</c:v>
                </c:pt>
                <c:pt idx="603">
                  <c:v>4.07</c:v>
                </c:pt>
                <c:pt idx="604">
                  <c:v>4.0170000000000003</c:v>
                </c:pt>
                <c:pt idx="605">
                  <c:v>3.93</c:v>
                </c:pt>
                <c:pt idx="606">
                  <c:v>3.5789999999999997</c:v>
                </c:pt>
                <c:pt idx="607">
                  <c:v>3.5789999999999997</c:v>
                </c:pt>
                <c:pt idx="608">
                  <c:v>3.5789999999999997</c:v>
                </c:pt>
                <c:pt idx="609">
                  <c:v>3.57</c:v>
                </c:pt>
                <c:pt idx="610">
                  <c:v>3.3810000000000002</c:v>
                </c:pt>
                <c:pt idx="611">
                  <c:v>3.3820000000000001</c:v>
                </c:pt>
                <c:pt idx="612">
                  <c:v>3.331</c:v>
                </c:pt>
                <c:pt idx="613">
                  <c:v>3.419</c:v>
                </c:pt>
                <c:pt idx="614">
                  <c:v>3.419</c:v>
                </c:pt>
                <c:pt idx="615">
                  <c:v>3.419</c:v>
                </c:pt>
                <c:pt idx="616">
                  <c:v>3.4859999999999998</c:v>
                </c:pt>
                <c:pt idx="617">
                  <c:v>3.4369999999999998</c:v>
                </c:pt>
                <c:pt idx="618">
                  <c:v>3.4369999999999998</c:v>
                </c:pt>
                <c:pt idx="619">
                  <c:v>3.4369999999999998</c:v>
                </c:pt>
                <c:pt idx="620">
                  <c:v>3.4369999999999998</c:v>
                </c:pt>
                <c:pt idx="621">
                  <c:v>3.4369999999999998</c:v>
                </c:pt>
                <c:pt idx="622">
                  <c:v>3.4369999999999998</c:v>
                </c:pt>
                <c:pt idx="623">
                  <c:v>3.4369999999999998</c:v>
                </c:pt>
                <c:pt idx="624">
                  <c:v>3.4369999999999998</c:v>
                </c:pt>
                <c:pt idx="625">
                  <c:v>3.294</c:v>
                </c:pt>
                <c:pt idx="626">
                  <c:v>3.2130000000000001</c:v>
                </c:pt>
                <c:pt idx="627">
                  <c:v>3.2120000000000002</c:v>
                </c:pt>
                <c:pt idx="628">
                  <c:v>3.2120000000000002</c:v>
                </c:pt>
                <c:pt idx="629">
                  <c:v>3.2120000000000002</c:v>
                </c:pt>
                <c:pt idx="630">
                  <c:v>3.1320000000000001</c:v>
                </c:pt>
                <c:pt idx="631">
                  <c:v>3.1320000000000001</c:v>
                </c:pt>
                <c:pt idx="632">
                  <c:v>3.1320000000000001</c:v>
                </c:pt>
                <c:pt idx="633">
                  <c:v>3.1920000000000002</c:v>
                </c:pt>
                <c:pt idx="634">
                  <c:v>3.0550000000000002</c:v>
                </c:pt>
                <c:pt idx="635">
                  <c:v>3.0550000000000002</c:v>
                </c:pt>
                <c:pt idx="636">
                  <c:v>3.0550000000000002</c:v>
                </c:pt>
                <c:pt idx="637">
                  <c:v>2.92</c:v>
                </c:pt>
                <c:pt idx="638">
                  <c:v>2.92</c:v>
                </c:pt>
                <c:pt idx="639">
                  <c:v>2.92</c:v>
                </c:pt>
                <c:pt idx="640">
                  <c:v>2.92</c:v>
                </c:pt>
                <c:pt idx="641">
                  <c:v>3.073</c:v>
                </c:pt>
                <c:pt idx="642">
                  <c:v>3.073</c:v>
                </c:pt>
                <c:pt idx="643">
                  <c:v>3.073</c:v>
                </c:pt>
                <c:pt idx="644">
                  <c:v>3.073</c:v>
                </c:pt>
                <c:pt idx="645">
                  <c:v>3.073</c:v>
                </c:pt>
                <c:pt idx="646">
                  <c:v>3.069</c:v>
                </c:pt>
                <c:pt idx="647">
                  <c:v>3.1429999999999998</c:v>
                </c:pt>
                <c:pt idx="648">
                  <c:v>3.238</c:v>
                </c:pt>
                <c:pt idx="649">
                  <c:v>3.238</c:v>
                </c:pt>
                <c:pt idx="650">
                  <c:v>3.238</c:v>
                </c:pt>
                <c:pt idx="651">
                  <c:v>3.238</c:v>
                </c:pt>
                <c:pt idx="652">
                  <c:v>3.238</c:v>
                </c:pt>
                <c:pt idx="653">
                  <c:v>3.238</c:v>
                </c:pt>
                <c:pt idx="654">
                  <c:v>3.6189999999999998</c:v>
                </c:pt>
                <c:pt idx="655">
                  <c:v>3.6189999999999998</c:v>
                </c:pt>
                <c:pt idx="656">
                  <c:v>3.6189999999999998</c:v>
                </c:pt>
                <c:pt idx="657">
                  <c:v>3.6189999999999998</c:v>
                </c:pt>
                <c:pt idx="658">
                  <c:v>3.6189999999999998</c:v>
                </c:pt>
                <c:pt idx="659">
                  <c:v>3.6189999999999998</c:v>
                </c:pt>
                <c:pt idx="660">
                  <c:v>3.6189999999999998</c:v>
                </c:pt>
                <c:pt idx="661">
                  <c:v>3.6189999999999998</c:v>
                </c:pt>
                <c:pt idx="662">
                  <c:v>3.6189999999999998</c:v>
                </c:pt>
                <c:pt idx="663">
                  <c:v>3.6189999999999998</c:v>
                </c:pt>
                <c:pt idx="664">
                  <c:v>3.6189999999999998</c:v>
                </c:pt>
                <c:pt idx="665">
                  <c:v>3.6189999999999998</c:v>
                </c:pt>
                <c:pt idx="666">
                  <c:v>3.6189999999999998</c:v>
                </c:pt>
                <c:pt idx="667">
                  <c:v>3.4430000000000001</c:v>
                </c:pt>
                <c:pt idx="668">
                  <c:v>3.3660000000000001</c:v>
                </c:pt>
                <c:pt idx="669">
                  <c:v>3.5009999999999999</c:v>
                </c:pt>
                <c:pt idx="670">
                  <c:v>3.5009999999999999</c:v>
                </c:pt>
                <c:pt idx="671">
                  <c:v>3.5009999999999999</c:v>
                </c:pt>
                <c:pt idx="672">
                  <c:v>3.5569999999999999</c:v>
                </c:pt>
                <c:pt idx="673">
                  <c:v>3.5640000000000001</c:v>
                </c:pt>
                <c:pt idx="674">
                  <c:v>3.56</c:v>
                </c:pt>
                <c:pt idx="675">
                  <c:v>3.387</c:v>
                </c:pt>
                <c:pt idx="676">
                  <c:v>3.395</c:v>
                </c:pt>
                <c:pt idx="677">
                  <c:v>3.395</c:v>
                </c:pt>
                <c:pt idx="678">
                  <c:v>3.395</c:v>
                </c:pt>
                <c:pt idx="679">
                  <c:v>3.3839999999999999</c:v>
                </c:pt>
                <c:pt idx="680">
                  <c:v>3.371</c:v>
                </c:pt>
                <c:pt idx="681">
                  <c:v>3.3689999999999998</c:v>
                </c:pt>
                <c:pt idx="682">
                  <c:v>3.57</c:v>
                </c:pt>
                <c:pt idx="683">
                  <c:v>3.57</c:v>
                </c:pt>
                <c:pt idx="684">
                  <c:v>3.57</c:v>
                </c:pt>
                <c:pt idx="685">
                  <c:v>3.57</c:v>
                </c:pt>
                <c:pt idx="686">
                  <c:v>3.57</c:v>
                </c:pt>
                <c:pt idx="687">
                  <c:v>3.57</c:v>
                </c:pt>
                <c:pt idx="688">
                  <c:v>3.57</c:v>
                </c:pt>
                <c:pt idx="689">
                  <c:v>3.57</c:v>
                </c:pt>
                <c:pt idx="690">
                  <c:v>3.57</c:v>
                </c:pt>
                <c:pt idx="691">
                  <c:v>3.57</c:v>
                </c:pt>
                <c:pt idx="692">
                  <c:v>3.57</c:v>
                </c:pt>
                <c:pt idx="693">
                  <c:v>3.57</c:v>
                </c:pt>
                <c:pt idx="694">
                  <c:v>3.57</c:v>
                </c:pt>
                <c:pt idx="695">
                  <c:v>3.57</c:v>
                </c:pt>
                <c:pt idx="696">
                  <c:v>3.57</c:v>
                </c:pt>
                <c:pt idx="697">
                  <c:v>3.57</c:v>
                </c:pt>
                <c:pt idx="698">
                  <c:v>3.57</c:v>
                </c:pt>
                <c:pt idx="699">
                  <c:v>3.57</c:v>
                </c:pt>
                <c:pt idx="700">
                  <c:v>3.57</c:v>
                </c:pt>
                <c:pt idx="701">
                  <c:v>3.57</c:v>
                </c:pt>
                <c:pt idx="702">
                  <c:v>3.57</c:v>
                </c:pt>
                <c:pt idx="703">
                  <c:v>3.57</c:v>
                </c:pt>
                <c:pt idx="704">
                  <c:v>3.4969999999999999</c:v>
                </c:pt>
                <c:pt idx="705">
                  <c:v>3.4969999999999999</c:v>
                </c:pt>
                <c:pt idx="706">
                  <c:v>3.4969999999999999</c:v>
                </c:pt>
                <c:pt idx="707">
                  <c:v>3.4510000000000001</c:v>
                </c:pt>
                <c:pt idx="708">
                  <c:v>3.4980000000000002</c:v>
                </c:pt>
                <c:pt idx="709">
                  <c:v>3.488</c:v>
                </c:pt>
                <c:pt idx="710">
                  <c:v>3.4699999999999998</c:v>
                </c:pt>
                <c:pt idx="711">
                  <c:v>3.5049999999999999</c:v>
                </c:pt>
                <c:pt idx="712">
                  <c:v>3.5049999999999999</c:v>
                </c:pt>
                <c:pt idx="713">
                  <c:v>3.5049999999999999</c:v>
                </c:pt>
                <c:pt idx="714">
                  <c:v>3.5</c:v>
                </c:pt>
                <c:pt idx="715">
                  <c:v>3.46</c:v>
                </c:pt>
                <c:pt idx="716">
                  <c:v>3.38</c:v>
                </c:pt>
                <c:pt idx="717">
                  <c:v>3.2509999999999999</c:v>
                </c:pt>
                <c:pt idx="718">
                  <c:v>3.2709999999999999</c:v>
                </c:pt>
                <c:pt idx="719">
                  <c:v>3.2709999999999999</c:v>
                </c:pt>
                <c:pt idx="720">
                  <c:v>3.2709999999999999</c:v>
                </c:pt>
                <c:pt idx="721">
                  <c:v>3.262</c:v>
                </c:pt>
                <c:pt idx="722">
                  <c:v>3.23</c:v>
                </c:pt>
                <c:pt idx="723">
                  <c:v>3.2189999999999999</c:v>
                </c:pt>
                <c:pt idx="724">
                  <c:v>3.1859999999999999</c:v>
                </c:pt>
                <c:pt idx="725">
                  <c:v>3.0819999999999999</c:v>
                </c:pt>
                <c:pt idx="726">
                  <c:v>3.0819999999999999</c:v>
                </c:pt>
                <c:pt idx="727">
                  <c:v>3.0819999999999999</c:v>
                </c:pt>
                <c:pt idx="728">
                  <c:v>3.0569999999999999</c:v>
                </c:pt>
                <c:pt idx="729">
                  <c:v>3.0790000000000002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051-4304-AF16-11B875019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4628720"/>
        <c:axId val="744192720"/>
      </c:scatterChart>
      <c:valAx>
        <c:axId val="674628720"/>
        <c:scaling>
          <c:orientation val="minMax"/>
          <c:max val="37621"/>
          <c:min val="3689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92720"/>
        <c:crosses val="autoZero"/>
        <c:crossBetween val="midCat"/>
        <c:majorUnit val="180"/>
      </c:valAx>
      <c:valAx>
        <c:axId val="7441927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628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MS CDS Replication</c:v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Feuil1!$F$7:$F$736</c:f>
              <c:numCache>
                <c:formatCode>m/d/yyyy</c:formatCode>
                <c:ptCount val="730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</c:numCache>
            </c:numRef>
          </c:xVal>
          <c:yVal>
            <c:numRef>
              <c:f>Feuil1!$I$7:$I$736</c:f>
              <c:numCache>
                <c:formatCode>General</c:formatCode>
                <c:ptCount val="730"/>
                <c:pt idx="0">
                  <c:v>2.5777400000000004</c:v>
                </c:pt>
                <c:pt idx="1">
                  <c:v>2.5777400000000004</c:v>
                </c:pt>
                <c:pt idx="2">
                  <c:v>2.5777400000000004</c:v>
                </c:pt>
                <c:pt idx="3">
                  <c:v>2.5684100000000001</c:v>
                </c:pt>
                <c:pt idx="4">
                  <c:v>2.5450600000000003</c:v>
                </c:pt>
                <c:pt idx="5">
                  <c:v>2.4830699999999997</c:v>
                </c:pt>
                <c:pt idx="6">
                  <c:v>2.4560199999999996</c:v>
                </c:pt>
                <c:pt idx="7">
                  <c:v>2.4104000000000001</c:v>
                </c:pt>
                <c:pt idx="8">
                  <c:v>2.4104000000000001</c:v>
                </c:pt>
                <c:pt idx="9">
                  <c:v>2.4104000000000001</c:v>
                </c:pt>
                <c:pt idx="10">
                  <c:v>2.4465600000000003</c:v>
                </c:pt>
                <c:pt idx="11">
                  <c:v>2.4087199999999998</c:v>
                </c:pt>
                <c:pt idx="12">
                  <c:v>2.4066300000000003</c:v>
                </c:pt>
                <c:pt idx="13">
                  <c:v>2.3924099999999999</c:v>
                </c:pt>
                <c:pt idx="14">
                  <c:v>2.3723200000000002</c:v>
                </c:pt>
                <c:pt idx="15">
                  <c:v>2.3723200000000002</c:v>
                </c:pt>
                <c:pt idx="16">
                  <c:v>2.3723200000000002</c:v>
                </c:pt>
                <c:pt idx="17">
                  <c:v>2.3793899999999999</c:v>
                </c:pt>
                <c:pt idx="18">
                  <c:v>2.4253200000000001</c:v>
                </c:pt>
                <c:pt idx="19">
                  <c:v>2.4019300000000001</c:v>
                </c:pt>
                <c:pt idx="20">
                  <c:v>2.4487899999999998</c:v>
                </c:pt>
                <c:pt idx="21">
                  <c:v>2.45289</c:v>
                </c:pt>
                <c:pt idx="22">
                  <c:v>2.45289</c:v>
                </c:pt>
                <c:pt idx="23">
                  <c:v>2.45289</c:v>
                </c:pt>
                <c:pt idx="24">
                  <c:v>2.42808</c:v>
                </c:pt>
                <c:pt idx="25">
                  <c:v>2.4106100000000001</c:v>
                </c:pt>
                <c:pt idx="26">
                  <c:v>2.42693</c:v>
                </c:pt>
                <c:pt idx="27">
                  <c:v>2.3958900000000001</c:v>
                </c:pt>
                <c:pt idx="28">
                  <c:v>2.3199800000000002</c:v>
                </c:pt>
                <c:pt idx="29">
                  <c:v>2.3199800000000002</c:v>
                </c:pt>
                <c:pt idx="30">
                  <c:v>2.3199800000000002</c:v>
                </c:pt>
                <c:pt idx="31">
                  <c:v>2.2995999999999999</c:v>
                </c:pt>
                <c:pt idx="32">
                  <c:v>2.2678799999999999</c:v>
                </c:pt>
                <c:pt idx="33">
                  <c:v>2.28322</c:v>
                </c:pt>
                <c:pt idx="34">
                  <c:v>2.2959300000000002</c:v>
                </c:pt>
                <c:pt idx="35">
                  <c:v>2.39967</c:v>
                </c:pt>
                <c:pt idx="36">
                  <c:v>2.39967</c:v>
                </c:pt>
                <c:pt idx="37">
                  <c:v>2.39967</c:v>
                </c:pt>
                <c:pt idx="38">
                  <c:v>2.5383</c:v>
                </c:pt>
                <c:pt idx="39">
                  <c:v>2.5450699999999999</c:v>
                </c:pt>
                <c:pt idx="40">
                  <c:v>2.5197099999999999</c:v>
                </c:pt>
                <c:pt idx="41">
                  <c:v>2.5868199999999995</c:v>
                </c:pt>
                <c:pt idx="42">
                  <c:v>2.6659700000000002</c:v>
                </c:pt>
                <c:pt idx="43">
                  <c:v>2.6659700000000002</c:v>
                </c:pt>
                <c:pt idx="44">
                  <c:v>2.6659700000000002</c:v>
                </c:pt>
                <c:pt idx="45">
                  <c:v>2.6318999999999999</c:v>
                </c:pt>
                <c:pt idx="46">
                  <c:v>2.56772</c:v>
                </c:pt>
                <c:pt idx="47">
                  <c:v>2.5051600000000001</c:v>
                </c:pt>
                <c:pt idx="48">
                  <c:v>2.4181499999999998</c:v>
                </c:pt>
                <c:pt idx="49">
                  <c:v>2.5029399999999997</c:v>
                </c:pt>
                <c:pt idx="50">
                  <c:v>2.5029399999999997</c:v>
                </c:pt>
                <c:pt idx="51">
                  <c:v>2.5029399999999997</c:v>
                </c:pt>
                <c:pt idx="52">
                  <c:v>2.4434899999999997</c:v>
                </c:pt>
                <c:pt idx="53">
                  <c:v>2.4374799999999999</c:v>
                </c:pt>
                <c:pt idx="54">
                  <c:v>2.4661799999999996</c:v>
                </c:pt>
                <c:pt idx="55">
                  <c:v>2.3752800000000001</c:v>
                </c:pt>
                <c:pt idx="56">
                  <c:v>2.3893500000000003</c:v>
                </c:pt>
                <c:pt idx="57">
                  <c:v>2.3893500000000003</c:v>
                </c:pt>
                <c:pt idx="58">
                  <c:v>2.3893500000000003</c:v>
                </c:pt>
                <c:pt idx="59">
                  <c:v>2.33927</c:v>
                </c:pt>
                <c:pt idx="60">
                  <c:v>2.4037199999999999</c:v>
                </c:pt>
                <c:pt idx="61">
                  <c:v>2.41188</c:v>
                </c:pt>
                <c:pt idx="62">
                  <c:v>2.40605</c:v>
                </c:pt>
                <c:pt idx="63">
                  <c:v>2.43214</c:v>
                </c:pt>
                <c:pt idx="64">
                  <c:v>2.43214</c:v>
                </c:pt>
                <c:pt idx="65">
                  <c:v>2.43214</c:v>
                </c:pt>
                <c:pt idx="66">
                  <c:v>2.4843700000000002</c:v>
                </c:pt>
                <c:pt idx="67">
                  <c:v>2.42232</c:v>
                </c:pt>
                <c:pt idx="68">
                  <c:v>2.452</c:v>
                </c:pt>
                <c:pt idx="69">
                  <c:v>2.4815700000000001</c:v>
                </c:pt>
                <c:pt idx="70">
                  <c:v>2.4557799999999999</c:v>
                </c:pt>
                <c:pt idx="71">
                  <c:v>2.4557799999999999</c:v>
                </c:pt>
                <c:pt idx="72">
                  <c:v>2.4557799999999999</c:v>
                </c:pt>
                <c:pt idx="73">
                  <c:v>2.39561</c:v>
                </c:pt>
                <c:pt idx="74">
                  <c:v>2.45018</c:v>
                </c:pt>
                <c:pt idx="75">
                  <c:v>2.3685800000000001</c:v>
                </c:pt>
                <c:pt idx="76">
                  <c:v>2.3439100000000002</c:v>
                </c:pt>
                <c:pt idx="77">
                  <c:v>2.2913399999999999</c:v>
                </c:pt>
                <c:pt idx="78">
                  <c:v>2.2913399999999999</c:v>
                </c:pt>
                <c:pt idx="79">
                  <c:v>2.2913399999999999</c:v>
                </c:pt>
                <c:pt idx="80">
                  <c:v>2.4174800000000003</c:v>
                </c:pt>
                <c:pt idx="81">
                  <c:v>2.4783200000000001</c:v>
                </c:pt>
                <c:pt idx="82">
                  <c:v>2.4487899999999998</c:v>
                </c:pt>
                <c:pt idx="83">
                  <c:v>2.47967</c:v>
                </c:pt>
                <c:pt idx="84">
                  <c:v>2.4779799999999996</c:v>
                </c:pt>
                <c:pt idx="85">
                  <c:v>2.4779799999999996</c:v>
                </c:pt>
                <c:pt idx="86">
                  <c:v>2.4779799999999996</c:v>
                </c:pt>
                <c:pt idx="87">
                  <c:v>2.4760200000000001</c:v>
                </c:pt>
                <c:pt idx="88">
                  <c:v>2.3690899999999999</c:v>
                </c:pt>
                <c:pt idx="89">
                  <c:v>2.3015699999999999</c:v>
                </c:pt>
                <c:pt idx="90">
                  <c:v>2.2560199999999999</c:v>
                </c:pt>
                <c:pt idx="91">
                  <c:v>2.2697699999999998</c:v>
                </c:pt>
                <c:pt idx="92">
                  <c:v>2.2697699999999998</c:v>
                </c:pt>
                <c:pt idx="93">
                  <c:v>2.2697699999999998</c:v>
                </c:pt>
                <c:pt idx="94">
                  <c:v>2.2501100000000003</c:v>
                </c:pt>
                <c:pt idx="95">
                  <c:v>2.2442899999999999</c:v>
                </c:pt>
                <c:pt idx="96">
                  <c:v>2.2757300000000003</c:v>
                </c:pt>
                <c:pt idx="97">
                  <c:v>2.24003</c:v>
                </c:pt>
                <c:pt idx="98">
                  <c:v>2.2779500000000001</c:v>
                </c:pt>
                <c:pt idx="99">
                  <c:v>2.2779500000000001</c:v>
                </c:pt>
                <c:pt idx="100">
                  <c:v>2.2779500000000001</c:v>
                </c:pt>
                <c:pt idx="101">
                  <c:v>2.2761999999999998</c:v>
                </c:pt>
                <c:pt idx="102">
                  <c:v>2.2888500000000001</c:v>
                </c:pt>
                <c:pt idx="103">
                  <c:v>2.2395399999999999</c:v>
                </c:pt>
                <c:pt idx="104">
                  <c:v>2.2322600000000001</c:v>
                </c:pt>
                <c:pt idx="105">
                  <c:v>2.1826600000000003</c:v>
                </c:pt>
                <c:pt idx="106">
                  <c:v>2.1826600000000003</c:v>
                </c:pt>
                <c:pt idx="107">
                  <c:v>2.1826600000000003</c:v>
                </c:pt>
                <c:pt idx="108">
                  <c:v>2.1748699999999999</c:v>
                </c:pt>
                <c:pt idx="109">
                  <c:v>2.1737799999999998</c:v>
                </c:pt>
                <c:pt idx="110">
                  <c:v>2.1813400000000001</c:v>
                </c:pt>
                <c:pt idx="111">
                  <c:v>2.1892100000000001</c:v>
                </c:pt>
                <c:pt idx="112">
                  <c:v>2.2217099999999999</c:v>
                </c:pt>
                <c:pt idx="113">
                  <c:v>2.2217099999999999</c:v>
                </c:pt>
                <c:pt idx="114">
                  <c:v>2.2217099999999999</c:v>
                </c:pt>
                <c:pt idx="115">
                  <c:v>2.2879399999999999</c:v>
                </c:pt>
                <c:pt idx="116">
                  <c:v>2.3227199999999999</c:v>
                </c:pt>
                <c:pt idx="117">
                  <c:v>2.2526299999999999</c:v>
                </c:pt>
                <c:pt idx="118">
                  <c:v>2.2543600000000001</c:v>
                </c:pt>
                <c:pt idx="119">
                  <c:v>2.26891</c:v>
                </c:pt>
                <c:pt idx="120">
                  <c:v>2.26891</c:v>
                </c:pt>
                <c:pt idx="121">
                  <c:v>2.26891</c:v>
                </c:pt>
                <c:pt idx="122">
                  <c:v>2.2901800000000003</c:v>
                </c:pt>
                <c:pt idx="123">
                  <c:v>2.2312799999999999</c:v>
                </c:pt>
                <c:pt idx="124">
                  <c:v>2.2178899999999997</c:v>
                </c:pt>
                <c:pt idx="125">
                  <c:v>2.18425</c:v>
                </c:pt>
                <c:pt idx="126">
                  <c:v>2.2156699999999998</c:v>
                </c:pt>
                <c:pt idx="127">
                  <c:v>2.2156699999999998</c:v>
                </c:pt>
                <c:pt idx="128">
                  <c:v>2.2156699999999998</c:v>
                </c:pt>
                <c:pt idx="129">
                  <c:v>2.1713399999999998</c:v>
                </c:pt>
                <c:pt idx="130">
                  <c:v>2.1696900000000001</c:v>
                </c:pt>
                <c:pt idx="131">
                  <c:v>2.1680899999999999</c:v>
                </c:pt>
                <c:pt idx="132">
                  <c:v>2.2009400000000001</c:v>
                </c:pt>
                <c:pt idx="133">
                  <c:v>2.18099</c:v>
                </c:pt>
                <c:pt idx="134">
                  <c:v>2.18099</c:v>
                </c:pt>
                <c:pt idx="135">
                  <c:v>2.18099</c:v>
                </c:pt>
                <c:pt idx="136">
                  <c:v>2.2012499999999999</c:v>
                </c:pt>
                <c:pt idx="137">
                  <c:v>2.24865</c:v>
                </c:pt>
                <c:pt idx="138">
                  <c:v>2.3241500000000004</c:v>
                </c:pt>
                <c:pt idx="139">
                  <c:v>2.3408699999999998</c:v>
                </c:pt>
                <c:pt idx="140">
                  <c:v>2.3284500000000001</c:v>
                </c:pt>
                <c:pt idx="141">
                  <c:v>2.3284500000000001</c:v>
                </c:pt>
                <c:pt idx="142">
                  <c:v>2.3284500000000001</c:v>
                </c:pt>
                <c:pt idx="143">
                  <c:v>2.3433099999999998</c:v>
                </c:pt>
                <c:pt idx="144">
                  <c:v>2.3544400000000003</c:v>
                </c:pt>
                <c:pt idx="145">
                  <c:v>2.3235400000000004</c:v>
                </c:pt>
                <c:pt idx="146">
                  <c:v>2.2758600000000002</c:v>
                </c:pt>
                <c:pt idx="147">
                  <c:v>2.3052000000000001</c:v>
                </c:pt>
                <c:pt idx="148">
                  <c:v>2.3052000000000001</c:v>
                </c:pt>
                <c:pt idx="149">
                  <c:v>2.3052000000000001</c:v>
                </c:pt>
                <c:pt idx="150">
                  <c:v>2.3140899999999998</c:v>
                </c:pt>
                <c:pt idx="151">
                  <c:v>2.2984499999999999</c:v>
                </c:pt>
                <c:pt idx="152">
                  <c:v>2.31887</c:v>
                </c:pt>
                <c:pt idx="153">
                  <c:v>2.2896200000000002</c:v>
                </c:pt>
                <c:pt idx="154">
                  <c:v>2.1662300000000001</c:v>
                </c:pt>
                <c:pt idx="155">
                  <c:v>2.1662300000000001</c:v>
                </c:pt>
                <c:pt idx="156">
                  <c:v>2.1662300000000001</c:v>
                </c:pt>
                <c:pt idx="157">
                  <c:v>2.18581</c:v>
                </c:pt>
                <c:pt idx="158">
                  <c:v>2.1619600000000001</c:v>
                </c:pt>
                <c:pt idx="159">
                  <c:v>2.1470599999999997</c:v>
                </c:pt>
                <c:pt idx="160">
                  <c:v>2.14927</c:v>
                </c:pt>
                <c:pt idx="161">
                  <c:v>2.1308099999999999</c:v>
                </c:pt>
                <c:pt idx="162">
                  <c:v>2.1308099999999999</c:v>
                </c:pt>
                <c:pt idx="163">
                  <c:v>2.1308099999999999</c:v>
                </c:pt>
                <c:pt idx="164">
                  <c:v>2.1227299999999998</c:v>
                </c:pt>
                <c:pt idx="165">
                  <c:v>2.2521300000000002</c:v>
                </c:pt>
                <c:pt idx="166">
                  <c:v>2.22106</c:v>
                </c:pt>
                <c:pt idx="167">
                  <c:v>2.2841900000000002</c:v>
                </c:pt>
                <c:pt idx="168">
                  <c:v>2.2831000000000001</c:v>
                </c:pt>
                <c:pt idx="169">
                  <c:v>2.2831000000000001</c:v>
                </c:pt>
                <c:pt idx="170">
                  <c:v>2.2831000000000001</c:v>
                </c:pt>
                <c:pt idx="171">
                  <c:v>2.2173699999999998</c:v>
                </c:pt>
                <c:pt idx="172">
                  <c:v>2.2143100000000002</c:v>
                </c:pt>
                <c:pt idx="173">
                  <c:v>2.1849400000000001</c:v>
                </c:pt>
                <c:pt idx="174">
                  <c:v>2.1960600000000001</c:v>
                </c:pt>
                <c:pt idx="175">
                  <c:v>2.2414800000000001</c:v>
                </c:pt>
                <c:pt idx="176">
                  <c:v>2.2414800000000001</c:v>
                </c:pt>
                <c:pt idx="177">
                  <c:v>2.2414800000000001</c:v>
                </c:pt>
                <c:pt idx="178">
                  <c:v>2.1761400000000002</c:v>
                </c:pt>
                <c:pt idx="179">
                  <c:v>2.16839</c:v>
                </c:pt>
                <c:pt idx="180">
                  <c:v>2.1604200000000002</c:v>
                </c:pt>
                <c:pt idx="181">
                  <c:v>2.0739900000000002</c:v>
                </c:pt>
                <c:pt idx="182">
                  <c:v>2.04922</c:v>
                </c:pt>
                <c:pt idx="183">
                  <c:v>2.04922</c:v>
                </c:pt>
                <c:pt idx="184">
                  <c:v>2.04922</c:v>
                </c:pt>
                <c:pt idx="185">
                  <c:v>2.0366300000000002</c:v>
                </c:pt>
                <c:pt idx="186">
                  <c:v>2.00298</c:v>
                </c:pt>
                <c:pt idx="187">
                  <c:v>2.0100699999999998</c:v>
                </c:pt>
                <c:pt idx="188">
                  <c:v>2.00989</c:v>
                </c:pt>
                <c:pt idx="189">
                  <c:v>1.94502</c:v>
                </c:pt>
                <c:pt idx="190">
                  <c:v>1.94502</c:v>
                </c:pt>
                <c:pt idx="191">
                  <c:v>1.94502</c:v>
                </c:pt>
                <c:pt idx="192">
                  <c:v>1.97495</c:v>
                </c:pt>
                <c:pt idx="193">
                  <c:v>2.0123099999999998</c:v>
                </c:pt>
                <c:pt idx="194">
                  <c:v>1.9650999999999998</c:v>
                </c:pt>
                <c:pt idx="195">
                  <c:v>1.99454</c:v>
                </c:pt>
                <c:pt idx="196">
                  <c:v>2.0054099999999999</c:v>
                </c:pt>
                <c:pt idx="197">
                  <c:v>2.0054099999999999</c:v>
                </c:pt>
                <c:pt idx="198">
                  <c:v>2.0054099999999999</c:v>
                </c:pt>
                <c:pt idx="199">
                  <c:v>2.0184299999999999</c:v>
                </c:pt>
                <c:pt idx="200">
                  <c:v>2.0170399999999997</c:v>
                </c:pt>
                <c:pt idx="201">
                  <c:v>2.0482800000000001</c:v>
                </c:pt>
                <c:pt idx="202">
                  <c:v>2.0594999999999999</c:v>
                </c:pt>
                <c:pt idx="203">
                  <c:v>2.0751300000000001</c:v>
                </c:pt>
                <c:pt idx="204">
                  <c:v>2.0751300000000001</c:v>
                </c:pt>
                <c:pt idx="205">
                  <c:v>2.0751300000000001</c:v>
                </c:pt>
                <c:pt idx="206">
                  <c:v>2.1021399999999999</c:v>
                </c:pt>
                <c:pt idx="207">
                  <c:v>2.0956000000000001</c:v>
                </c:pt>
                <c:pt idx="208">
                  <c:v>2.0615100000000002</c:v>
                </c:pt>
                <c:pt idx="209">
                  <c:v>2.0497399999999999</c:v>
                </c:pt>
                <c:pt idx="210">
                  <c:v>2.0013399999999999</c:v>
                </c:pt>
                <c:pt idx="211">
                  <c:v>2.0013399999999999</c:v>
                </c:pt>
                <c:pt idx="212">
                  <c:v>2.0013399999999999</c:v>
                </c:pt>
                <c:pt idx="213">
                  <c:v>2.06318</c:v>
                </c:pt>
                <c:pt idx="214">
                  <c:v>2.11572</c:v>
                </c:pt>
                <c:pt idx="215">
                  <c:v>2.1132300000000002</c:v>
                </c:pt>
                <c:pt idx="216">
                  <c:v>2.0793599999999999</c:v>
                </c:pt>
                <c:pt idx="217">
                  <c:v>2.1669900000000002</c:v>
                </c:pt>
                <c:pt idx="218">
                  <c:v>2.1669900000000002</c:v>
                </c:pt>
                <c:pt idx="219">
                  <c:v>2.1669900000000002</c:v>
                </c:pt>
                <c:pt idx="220">
                  <c:v>2.1690299999999998</c:v>
                </c:pt>
                <c:pt idx="221">
                  <c:v>2.1339299999999999</c:v>
                </c:pt>
                <c:pt idx="222">
                  <c:v>2.0866500000000001</c:v>
                </c:pt>
                <c:pt idx="223">
                  <c:v>2.1168500000000003</c:v>
                </c:pt>
                <c:pt idx="224">
                  <c:v>2.06142</c:v>
                </c:pt>
                <c:pt idx="225">
                  <c:v>2.06142</c:v>
                </c:pt>
                <c:pt idx="226">
                  <c:v>2.06142</c:v>
                </c:pt>
                <c:pt idx="227">
                  <c:v>2.0859699999999997</c:v>
                </c:pt>
                <c:pt idx="228">
                  <c:v>2.0983800000000001</c:v>
                </c:pt>
                <c:pt idx="229">
                  <c:v>2.0912100000000002</c:v>
                </c:pt>
                <c:pt idx="230">
                  <c:v>2.0621499999999999</c:v>
                </c:pt>
                <c:pt idx="231">
                  <c:v>2.0984700000000003</c:v>
                </c:pt>
                <c:pt idx="232">
                  <c:v>2.0984700000000003</c:v>
                </c:pt>
                <c:pt idx="233">
                  <c:v>2.0984700000000003</c:v>
                </c:pt>
                <c:pt idx="234">
                  <c:v>2.0712799999999998</c:v>
                </c:pt>
                <c:pt idx="235">
                  <c:v>2.0660499999999997</c:v>
                </c:pt>
                <c:pt idx="236">
                  <c:v>2.0571600000000001</c:v>
                </c:pt>
                <c:pt idx="237">
                  <c:v>2.0892299999999997</c:v>
                </c:pt>
                <c:pt idx="238">
                  <c:v>2.1483400000000001</c:v>
                </c:pt>
                <c:pt idx="239">
                  <c:v>2.1483400000000001</c:v>
                </c:pt>
                <c:pt idx="240">
                  <c:v>2.1483400000000001</c:v>
                </c:pt>
                <c:pt idx="241">
                  <c:v>2.0804</c:v>
                </c:pt>
                <c:pt idx="242">
                  <c:v>2.0857900000000003</c:v>
                </c:pt>
                <c:pt idx="243">
                  <c:v>2.1241500000000002</c:v>
                </c:pt>
                <c:pt idx="244">
                  <c:v>2.1032500000000001</c:v>
                </c:pt>
                <c:pt idx="245">
                  <c:v>2.1066500000000001</c:v>
                </c:pt>
                <c:pt idx="246">
                  <c:v>2.1066500000000001</c:v>
                </c:pt>
                <c:pt idx="247">
                  <c:v>2.1066500000000001</c:v>
                </c:pt>
                <c:pt idx="248">
                  <c:v>2.1133999999999999</c:v>
                </c:pt>
                <c:pt idx="249">
                  <c:v>2.02535</c:v>
                </c:pt>
                <c:pt idx="250">
                  <c:v>2.0261499999999999</c:v>
                </c:pt>
                <c:pt idx="251">
                  <c:v>2.0719799999999999</c:v>
                </c:pt>
                <c:pt idx="252">
                  <c:v>2.1419999999999999</c:v>
                </c:pt>
                <c:pt idx="253">
                  <c:v>2.1419999999999999</c:v>
                </c:pt>
                <c:pt idx="254">
                  <c:v>2.1419999999999999</c:v>
                </c:pt>
                <c:pt idx="255">
                  <c:v>2.1071200000000001</c:v>
                </c:pt>
                <c:pt idx="256">
                  <c:v>2.1775599999999997</c:v>
                </c:pt>
                <c:pt idx="257">
                  <c:v>2.1360000000000001</c:v>
                </c:pt>
                <c:pt idx="258">
                  <c:v>2.1184500000000002</c:v>
                </c:pt>
                <c:pt idx="259">
                  <c:v>2.1537800000000002</c:v>
                </c:pt>
                <c:pt idx="260">
                  <c:v>2.1537800000000002</c:v>
                </c:pt>
                <c:pt idx="261">
                  <c:v>2.1537800000000002</c:v>
                </c:pt>
                <c:pt idx="262">
                  <c:v>2.1638700000000002</c:v>
                </c:pt>
                <c:pt idx="263">
                  <c:v>2.1762700000000001</c:v>
                </c:pt>
                <c:pt idx="264">
                  <c:v>2.1659600000000001</c:v>
                </c:pt>
                <c:pt idx="265">
                  <c:v>2.1291199999999999</c:v>
                </c:pt>
                <c:pt idx="266">
                  <c:v>2.1051100000000003</c:v>
                </c:pt>
                <c:pt idx="267">
                  <c:v>2.1051100000000003</c:v>
                </c:pt>
                <c:pt idx="268">
                  <c:v>2.1051100000000003</c:v>
                </c:pt>
                <c:pt idx="269">
                  <c:v>2.0895299999999999</c:v>
                </c:pt>
                <c:pt idx="270">
                  <c:v>2.0989200000000001</c:v>
                </c:pt>
                <c:pt idx="271">
                  <c:v>2.12195</c:v>
                </c:pt>
                <c:pt idx="272">
                  <c:v>2.1735600000000002</c:v>
                </c:pt>
                <c:pt idx="273">
                  <c:v>2.1701899999999998</c:v>
                </c:pt>
                <c:pt idx="274">
                  <c:v>2.1701899999999998</c:v>
                </c:pt>
                <c:pt idx="275">
                  <c:v>2.1701899999999998</c:v>
                </c:pt>
                <c:pt idx="276">
                  <c:v>2.1817700000000002</c:v>
                </c:pt>
                <c:pt idx="277">
                  <c:v>2.2182300000000001</c:v>
                </c:pt>
                <c:pt idx="278">
                  <c:v>2.2166899999999998</c:v>
                </c:pt>
                <c:pt idx="279">
                  <c:v>2.2404700000000002</c:v>
                </c:pt>
                <c:pt idx="280">
                  <c:v>2.2051799999999999</c:v>
                </c:pt>
                <c:pt idx="281">
                  <c:v>2.2051799999999999</c:v>
                </c:pt>
                <c:pt idx="282">
                  <c:v>2.2051799999999999</c:v>
                </c:pt>
                <c:pt idx="283">
                  <c:v>2.2585700000000002</c:v>
                </c:pt>
                <c:pt idx="284">
                  <c:v>2.2469199999999998</c:v>
                </c:pt>
                <c:pt idx="285">
                  <c:v>2.2239499999999999</c:v>
                </c:pt>
                <c:pt idx="286">
                  <c:v>2.1967699999999999</c:v>
                </c:pt>
                <c:pt idx="287">
                  <c:v>2.21096</c:v>
                </c:pt>
                <c:pt idx="288">
                  <c:v>2.21096</c:v>
                </c:pt>
                <c:pt idx="289">
                  <c:v>2.21096</c:v>
                </c:pt>
                <c:pt idx="290">
                  <c:v>2.16534</c:v>
                </c:pt>
                <c:pt idx="291">
                  <c:v>2.1321500000000002</c:v>
                </c:pt>
                <c:pt idx="292">
                  <c:v>2.1187</c:v>
                </c:pt>
                <c:pt idx="293">
                  <c:v>2.1463100000000002</c:v>
                </c:pt>
                <c:pt idx="294">
                  <c:v>2.1359399999999997</c:v>
                </c:pt>
                <c:pt idx="295">
                  <c:v>2.1359399999999997</c:v>
                </c:pt>
                <c:pt idx="296">
                  <c:v>2.1359399999999997</c:v>
                </c:pt>
                <c:pt idx="297">
                  <c:v>2.1612100000000001</c:v>
                </c:pt>
                <c:pt idx="298">
                  <c:v>2.1701800000000002</c:v>
                </c:pt>
                <c:pt idx="299">
                  <c:v>2.2075300000000002</c:v>
                </c:pt>
                <c:pt idx="300">
                  <c:v>2.2547199999999998</c:v>
                </c:pt>
                <c:pt idx="301">
                  <c:v>2.2313400000000003</c:v>
                </c:pt>
                <c:pt idx="302">
                  <c:v>2.2313400000000003</c:v>
                </c:pt>
                <c:pt idx="303">
                  <c:v>2.2313400000000003</c:v>
                </c:pt>
                <c:pt idx="304">
                  <c:v>2.2117100000000001</c:v>
                </c:pt>
                <c:pt idx="305">
                  <c:v>2.2251699999999999</c:v>
                </c:pt>
                <c:pt idx="306">
                  <c:v>2.2144899999999996</c:v>
                </c:pt>
                <c:pt idx="307">
                  <c:v>2.2263900000000003</c:v>
                </c:pt>
                <c:pt idx="308">
                  <c:v>2.1996500000000001</c:v>
                </c:pt>
                <c:pt idx="309">
                  <c:v>2.1996500000000001</c:v>
                </c:pt>
                <c:pt idx="310">
                  <c:v>2.1996500000000001</c:v>
                </c:pt>
                <c:pt idx="311">
                  <c:v>2.2096</c:v>
                </c:pt>
                <c:pt idx="312">
                  <c:v>2.2378499999999999</c:v>
                </c:pt>
                <c:pt idx="313">
                  <c:v>2.3858199999999998</c:v>
                </c:pt>
                <c:pt idx="314">
                  <c:v>2.43634</c:v>
                </c:pt>
                <c:pt idx="315">
                  <c:v>2.3969500000000004</c:v>
                </c:pt>
                <c:pt idx="316">
                  <c:v>2.3969500000000004</c:v>
                </c:pt>
                <c:pt idx="317">
                  <c:v>2.3969500000000004</c:v>
                </c:pt>
                <c:pt idx="318">
                  <c:v>2.5474899999999998</c:v>
                </c:pt>
                <c:pt idx="319">
                  <c:v>2.5085199999999999</c:v>
                </c:pt>
                <c:pt idx="320">
                  <c:v>2.5184699999999998</c:v>
                </c:pt>
                <c:pt idx="321">
                  <c:v>2.5792000000000002</c:v>
                </c:pt>
                <c:pt idx="322">
                  <c:v>2.65096</c:v>
                </c:pt>
                <c:pt idx="323">
                  <c:v>2.65096</c:v>
                </c:pt>
                <c:pt idx="324">
                  <c:v>2.65096</c:v>
                </c:pt>
                <c:pt idx="325">
                  <c:v>2.62941</c:v>
                </c:pt>
                <c:pt idx="326">
                  <c:v>2.6187299999999998</c:v>
                </c:pt>
                <c:pt idx="327">
                  <c:v>2.6660299999999997</c:v>
                </c:pt>
                <c:pt idx="328">
                  <c:v>2.66214</c:v>
                </c:pt>
                <c:pt idx="329">
                  <c:v>2.6836599999999997</c:v>
                </c:pt>
                <c:pt idx="330">
                  <c:v>2.6836599999999997</c:v>
                </c:pt>
                <c:pt idx="331">
                  <c:v>2.6836599999999997</c:v>
                </c:pt>
                <c:pt idx="332">
                  <c:v>2.6533500000000001</c:v>
                </c:pt>
                <c:pt idx="333">
                  <c:v>2.6486100000000001</c:v>
                </c:pt>
                <c:pt idx="334">
                  <c:v>2.7014800000000001</c:v>
                </c:pt>
                <c:pt idx="335">
                  <c:v>2.7835399999999999</c:v>
                </c:pt>
                <c:pt idx="336">
                  <c:v>2.73245</c:v>
                </c:pt>
                <c:pt idx="337">
                  <c:v>2.73245</c:v>
                </c:pt>
                <c:pt idx="338">
                  <c:v>2.73245</c:v>
                </c:pt>
                <c:pt idx="339">
                  <c:v>2.7532199999999998</c:v>
                </c:pt>
                <c:pt idx="340">
                  <c:v>2.7460200000000001</c:v>
                </c:pt>
                <c:pt idx="341">
                  <c:v>2.6942399999999997</c:v>
                </c:pt>
                <c:pt idx="342">
                  <c:v>2.7396500000000001</c:v>
                </c:pt>
                <c:pt idx="343">
                  <c:v>2.7958699999999999</c:v>
                </c:pt>
                <c:pt idx="344">
                  <c:v>2.7958699999999999</c:v>
                </c:pt>
                <c:pt idx="345">
                  <c:v>2.7958699999999999</c:v>
                </c:pt>
                <c:pt idx="346">
                  <c:v>2.7882899999999999</c:v>
                </c:pt>
                <c:pt idx="347">
                  <c:v>2.78166</c:v>
                </c:pt>
                <c:pt idx="348">
                  <c:v>2.9193099999999998</c:v>
                </c:pt>
                <c:pt idx="349">
                  <c:v>2.9779900000000001</c:v>
                </c:pt>
                <c:pt idx="350">
                  <c:v>2.9626399999999999</c:v>
                </c:pt>
                <c:pt idx="351">
                  <c:v>2.9626399999999999</c:v>
                </c:pt>
                <c:pt idx="352">
                  <c:v>2.9626399999999999</c:v>
                </c:pt>
                <c:pt idx="353">
                  <c:v>2.91473</c:v>
                </c:pt>
                <c:pt idx="354">
                  <c:v>2.9295900000000001</c:v>
                </c:pt>
                <c:pt idx="355">
                  <c:v>2.9134700000000002</c:v>
                </c:pt>
                <c:pt idx="356">
                  <c:v>2.9284299999999996</c:v>
                </c:pt>
                <c:pt idx="357">
                  <c:v>2.9235600000000002</c:v>
                </c:pt>
                <c:pt idx="358">
                  <c:v>2.9235600000000002</c:v>
                </c:pt>
                <c:pt idx="359">
                  <c:v>2.9235600000000002</c:v>
                </c:pt>
                <c:pt idx="360">
                  <c:v>2.9101600000000003</c:v>
                </c:pt>
                <c:pt idx="361">
                  <c:v>2.9319299999999999</c:v>
                </c:pt>
                <c:pt idx="362">
                  <c:v>2.8880299999999997</c:v>
                </c:pt>
                <c:pt idx="363">
                  <c:v>2.8448100000000003</c:v>
                </c:pt>
                <c:pt idx="364">
                  <c:v>2.8380000000000001</c:v>
                </c:pt>
                <c:pt idx="365">
                  <c:v>2.8380000000000001</c:v>
                </c:pt>
                <c:pt idx="366">
                  <c:v>2.8380000000000001</c:v>
                </c:pt>
                <c:pt idx="367">
                  <c:v>2.8293699999999999</c:v>
                </c:pt>
                <c:pt idx="368">
                  <c:v>2.8086600000000002</c:v>
                </c:pt>
                <c:pt idx="369">
                  <c:v>2.7661099999999998</c:v>
                </c:pt>
                <c:pt idx="370">
                  <c:v>2.6981299999999999</c:v>
                </c:pt>
                <c:pt idx="371">
                  <c:v>2.7965100000000001</c:v>
                </c:pt>
                <c:pt idx="372">
                  <c:v>2.7965100000000001</c:v>
                </c:pt>
                <c:pt idx="373">
                  <c:v>2.7965100000000001</c:v>
                </c:pt>
                <c:pt idx="374">
                  <c:v>2.7602799999999998</c:v>
                </c:pt>
                <c:pt idx="375">
                  <c:v>2.7744800000000001</c:v>
                </c:pt>
                <c:pt idx="376">
                  <c:v>2.7931600000000003</c:v>
                </c:pt>
                <c:pt idx="377">
                  <c:v>2.7856699999999996</c:v>
                </c:pt>
                <c:pt idx="378">
                  <c:v>2.8123100000000001</c:v>
                </c:pt>
                <c:pt idx="379">
                  <c:v>2.8123100000000001</c:v>
                </c:pt>
                <c:pt idx="380">
                  <c:v>2.8123100000000001</c:v>
                </c:pt>
                <c:pt idx="381">
                  <c:v>2.8099499999999997</c:v>
                </c:pt>
                <c:pt idx="382">
                  <c:v>2.7360799999999998</c:v>
                </c:pt>
                <c:pt idx="383">
                  <c:v>2.8501099999999999</c:v>
                </c:pt>
                <c:pt idx="384">
                  <c:v>2.8856700000000002</c:v>
                </c:pt>
                <c:pt idx="385">
                  <c:v>2.86727</c:v>
                </c:pt>
                <c:pt idx="386">
                  <c:v>2.86727</c:v>
                </c:pt>
                <c:pt idx="387">
                  <c:v>2.86727</c:v>
                </c:pt>
                <c:pt idx="388">
                  <c:v>2.8001800000000001</c:v>
                </c:pt>
                <c:pt idx="389">
                  <c:v>2.8456800000000002</c:v>
                </c:pt>
                <c:pt idx="390">
                  <c:v>2.8769800000000001</c:v>
                </c:pt>
                <c:pt idx="391">
                  <c:v>2.8668999999999998</c:v>
                </c:pt>
                <c:pt idx="392">
                  <c:v>2.8483099999999997</c:v>
                </c:pt>
                <c:pt idx="393">
                  <c:v>2.8483099999999997</c:v>
                </c:pt>
                <c:pt idx="394">
                  <c:v>2.8483099999999997</c:v>
                </c:pt>
                <c:pt idx="395">
                  <c:v>2.86673</c:v>
                </c:pt>
                <c:pt idx="396">
                  <c:v>2.8354599999999999</c:v>
                </c:pt>
                <c:pt idx="397">
                  <c:v>2.8568100000000003</c:v>
                </c:pt>
                <c:pt idx="398">
                  <c:v>2.8432400000000002</c:v>
                </c:pt>
                <c:pt idx="399">
                  <c:v>2.8110200000000001</c:v>
                </c:pt>
                <c:pt idx="400">
                  <c:v>2.8110200000000001</c:v>
                </c:pt>
                <c:pt idx="401">
                  <c:v>2.8110200000000001</c:v>
                </c:pt>
                <c:pt idx="402">
                  <c:v>2.7557399999999999</c:v>
                </c:pt>
                <c:pt idx="403">
                  <c:v>2.7543299999999999</c:v>
                </c:pt>
                <c:pt idx="404">
                  <c:v>2.7122700000000002</c:v>
                </c:pt>
                <c:pt idx="405">
                  <c:v>2.76464</c:v>
                </c:pt>
                <c:pt idx="406">
                  <c:v>2.7905799999999998</c:v>
                </c:pt>
                <c:pt idx="407">
                  <c:v>2.7905799999999998</c:v>
                </c:pt>
                <c:pt idx="408">
                  <c:v>2.7905799999999998</c:v>
                </c:pt>
                <c:pt idx="409">
                  <c:v>2.8088600000000001</c:v>
                </c:pt>
                <c:pt idx="410">
                  <c:v>2.8432700000000004</c:v>
                </c:pt>
                <c:pt idx="411">
                  <c:v>2.86408</c:v>
                </c:pt>
                <c:pt idx="412">
                  <c:v>2.8272699999999995</c:v>
                </c:pt>
                <c:pt idx="413">
                  <c:v>2.8052999999999999</c:v>
                </c:pt>
                <c:pt idx="414">
                  <c:v>2.8052999999999999</c:v>
                </c:pt>
                <c:pt idx="415">
                  <c:v>2.8052999999999999</c:v>
                </c:pt>
                <c:pt idx="416">
                  <c:v>2.8040399999999996</c:v>
                </c:pt>
                <c:pt idx="417">
                  <c:v>2.8342499999999999</c:v>
                </c:pt>
                <c:pt idx="418">
                  <c:v>2.8134099999999997</c:v>
                </c:pt>
                <c:pt idx="419">
                  <c:v>2.7687400000000002</c:v>
                </c:pt>
                <c:pt idx="420">
                  <c:v>2.7160500000000001</c:v>
                </c:pt>
                <c:pt idx="421">
                  <c:v>2.7160500000000001</c:v>
                </c:pt>
                <c:pt idx="422">
                  <c:v>2.7160500000000001</c:v>
                </c:pt>
                <c:pt idx="423">
                  <c:v>2.7616900000000002</c:v>
                </c:pt>
                <c:pt idx="424">
                  <c:v>2.8051200000000001</c:v>
                </c:pt>
                <c:pt idx="425">
                  <c:v>2.7949600000000001</c:v>
                </c:pt>
                <c:pt idx="426">
                  <c:v>2.8247100000000001</c:v>
                </c:pt>
                <c:pt idx="427">
                  <c:v>2.8284800000000003</c:v>
                </c:pt>
                <c:pt idx="428">
                  <c:v>2.8284800000000003</c:v>
                </c:pt>
                <c:pt idx="429">
                  <c:v>2.8284800000000003</c:v>
                </c:pt>
                <c:pt idx="430">
                  <c:v>2.8315100000000002</c:v>
                </c:pt>
                <c:pt idx="431">
                  <c:v>2.8546</c:v>
                </c:pt>
                <c:pt idx="432">
                  <c:v>2.8980600000000001</c:v>
                </c:pt>
                <c:pt idx="433">
                  <c:v>2.95967</c:v>
                </c:pt>
                <c:pt idx="434">
                  <c:v>2.9266300000000003</c:v>
                </c:pt>
                <c:pt idx="435">
                  <c:v>2.9266300000000003</c:v>
                </c:pt>
                <c:pt idx="436">
                  <c:v>2.9266300000000003</c:v>
                </c:pt>
                <c:pt idx="437">
                  <c:v>2.97207</c:v>
                </c:pt>
                <c:pt idx="438">
                  <c:v>2.9627400000000002</c:v>
                </c:pt>
                <c:pt idx="439">
                  <c:v>2.8272299999999997</c:v>
                </c:pt>
                <c:pt idx="440">
                  <c:v>2.8719900000000003</c:v>
                </c:pt>
                <c:pt idx="441">
                  <c:v>2.8400699999999999</c:v>
                </c:pt>
                <c:pt idx="442">
                  <c:v>2.8400699999999999</c:v>
                </c:pt>
                <c:pt idx="443">
                  <c:v>2.8400699999999999</c:v>
                </c:pt>
                <c:pt idx="444">
                  <c:v>2.8546500000000004</c:v>
                </c:pt>
                <c:pt idx="445">
                  <c:v>2.84735</c:v>
                </c:pt>
                <c:pt idx="446">
                  <c:v>2.8391099999999998</c:v>
                </c:pt>
                <c:pt idx="447">
                  <c:v>2.8575599999999999</c:v>
                </c:pt>
                <c:pt idx="448">
                  <c:v>2.8474900000000001</c:v>
                </c:pt>
                <c:pt idx="449">
                  <c:v>2.8474900000000001</c:v>
                </c:pt>
                <c:pt idx="450">
                  <c:v>2.8474900000000001</c:v>
                </c:pt>
                <c:pt idx="451">
                  <c:v>2.8283400000000003</c:v>
                </c:pt>
                <c:pt idx="452">
                  <c:v>2.8739599999999998</c:v>
                </c:pt>
                <c:pt idx="453">
                  <c:v>2.84633</c:v>
                </c:pt>
                <c:pt idx="454">
                  <c:v>2.8872199999999997</c:v>
                </c:pt>
                <c:pt idx="455">
                  <c:v>2.8544399999999999</c:v>
                </c:pt>
                <c:pt idx="456">
                  <c:v>2.8544399999999999</c:v>
                </c:pt>
                <c:pt idx="457">
                  <c:v>2.8544399999999999</c:v>
                </c:pt>
                <c:pt idx="458">
                  <c:v>2.7782100000000001</c:v>
                </c:pt>
                <c:pt idx="459">
                  <c:v>2.8027899999999999</c:v>
                </c:pt>
                <c:pt idx="460">
                  <c:v>2.7335799999999999</c:v>
                </c:pt>
                <c:pt idx="461">
                  <c:v>2.73285</c:v>
                </c:pt>
                <c:pt idx="462">
                  <c:v>2.7720800000000003</c:v>
                </c:pt>
                <c:pt idx="463">
                  <c:v>2.7720800000000003</c:v>
                </c:pt>
                <c:pt idx="464">
                  <c:v>2.7720800000000003</c:v>
                </c:pt>
                <c:pt idx="465">
                  <c:v>2.7389100000000002</c:v>
                </c:pt>
                <c:pt idx="466">
                  <c:v>2.6787700000000001</c:v>
                </c:pt>
                <c:pt idx="467">
                  <c:v>2.63043</c:v>
                </c:pt>
                <c:pt idx="468">
                  <c:v>2.63042</c:v>
                </c:pt>
                <c:pt idx="469">
                  <c:v>2.6284999999999998</c:v>
                </c:pt>
                <c:pt idx="470">
                  <c:v>2.6284999999999998</c:v>
                </c:pt>
                <c:pt idx="471">
                  <c:v>2.6284999999999998</c:v>
                </c:pt>
                <c:pt idx="472">
                  <c:v>2.6390799999999999</c:v>
                </c:pt>
                <c:pt idx="473">
                  <c:v>2.5714299999999999</c:v>
                </c:pt>
                <c:pt idx="474">
                  <c:v>2.5874999999999999</c:v>
                </c:pt>
                <c:pt idx="475">
                  <c:v>2.62209</c:v>
                </c:pt>
                <c:pt idx="476">
                  <c:v>2.6264699999999999</c:v>
                </c:pt>
                <c:pt idx="477">
                  <c:v>2.6264699999999999</c:v>
                </c:pt>
                <c:pt idx="478">
                  <c:v>2.6264699999999999</c:v>
                </c:pt>
                <c:pt idx="479">
                  <c:v>2.6303700000000001</c:v>
                </c:pt>
                <c:pt idx="480">
                  <c:v>2.67381</c:v>
                </c:pt>
                <c:pt idx="481">
                  <c:v>2.6410400000000003</c:v>
                </c:pt>
                <c:pt idx="482">
                  <c:v>2.6206700000000001</c:v>
                </c:pt>
                <c:pt idx="483">
                  <c:v>2.6142500000000002</c:v>
                </c:pt>
                <c:pt idx="484">
                  <c:v>2.6142500000000002</c:v>
                </c:pt>
                <c:pt idx="485">
                  <c:v>2.6142500000000002</c:v>
                </c:pt>
                <c:pt idx="486">
                  <c:v>2.6370499999999999</c:v>
                </c:pt>
                <c:pt idx="487">
                  <c:v>2.6020500000000002</c:v>
                </c:pt>
                <c:pt idx="488">
                  <c:v>2.63564</c:v>
                </c:pt>
                <c:pt idx="489">
                  <c:v>2.66039</c:v>
                </c:pt>
                <c:pt idx="490">
                  <c:v>2.6528999999999998</c:v>
                </c:pt>
                <c:pt idx="491">
                  <c:v>2.6528999999999998</c:v>
                </c:pt>
                <c:pt idx="492">
                  <c:v>2.6528999999999998</c:v>
                </c:pt>
                <c:pt idx="493">
                  <c:v>2.6811100000000003</c:v>
                </c:pt>
                <c:pt idx="494">
                  <c:v>2.6752799999999999</c:v>
                </c:pt>
                <c:pt idx="495">
                  <c:v>2.6581900000000003</c:v>
                </c:pt>
                <c:pt idx="496">
                  <c:v>2.6372400000000003</c:v>
                </c:pt>
                <c:pt idx="497">
                  <c:v>2.57768</c:v>
                </c:pt>
                <c:pt idx="498">
                  <c:v>2.57768</c:v>
                </c:pt>
                <c:pt idx="499">
                  <c:v>2.57768</c:v>
                </c:pt>
                <c:pt idx="500">
                  <c:v>2.5682700000000001</c:v>
                </c:pt>
                <c:pt idx="501">
                  <c:v>2.5581500000000004</c:v>
                </c:pt>
                <c:pt idx="502">
                  <c:v>2.4868399999999999</c:v>
                </c:pt>
                <c:pt idx="503">
                  <c:v>2.5180400000000001</c:v>
                </c:pt>
                <c:pt idx="504">
                  <c:v>2.5314399999999999</c:v>
                </c:pt>
                <c:pt idx="505">
                  <c:v>2.5314399999999999</c:v>
                </c:pt>
                <c:pt idx="506">
                  <c:v>2.5314399999999999</c:v>
                </c:pt>
                <c:pt idx="507">
                  <c:v>2.54671</c:v>
                </c:pt>
                <c:pt idx="508">
                  <c:v>2.5651799999999998</c:v>
                </c:pt>
                <c:pt idx="509">
                  <c:v>2.5259200000000002</c:v>
                </c:pt>
                <c:pt idx="510">
                  <c:v>2.5418400000000001</c:v>
                </c:pt>
                <c:pt idx="511">
                  <c:v>2.5392200000000003</c:v>
                </c:pt>
                <c:pt idx="512">
                  <c:v>2.5392200000000003</c:v>
                </c:pt>
                <c:pt idx="513">
                  <c:v>2.5392200000000003</c:v>
                </c:pt>
                <c:pt idx="514">
                  <c:v>2.5286900000000001</c:v>
                </c:pt>
                <c:pt idx="515">
                  <c:v>2.4997199999999999</c:v>
                </c:pt>
                <c:pt idx="516">
                  <c:v>2.5060000000000002</c:v>
                </c:pt>
                <c:pt idx="517">
                  <c:v>2.5242199999999997</c:v>
                </c:pt>
                <c:pt idx="518">
                  <c:v>2.4975100000000001</c:v>
                </c:pt>
                <c:pt idx="519">
                  <c:v>2.4975100000000001</c:v>
                </c:pt>
                <c:pt idx="520">
                  <c:v>2.4975100000000001</c:v>
                </c:pt>
                <c:pt idx="521">
                  <c:v>2.5202200000000001</c:v>
                </c:pt>
                <c:pt idx="522">
                  <c:v>2.5156999999999998</c:v>
                </c:pt>
                <c:pt idx="523">
                  <c:v>2.5386099999999998</c:v>
                </c:pt>
                <c:pt idx="524">
                  <c:v>2.5523199999999999</c:v>
                </c:pt>
                <c:pt idx="525">
                  <c:v>2.5617999999999999</c:v>
                </c:pt>
                <c:pt idx="526">
                  <c:v>2.5617999999999999</c:v>
                </c:pt>
                <c:pt idx="527">
                  <c:v>2.5617999999999999</c:v>
                </c:pt>
                <c:pt idx="528">
                  <c:v>2.5505499999999999</c:v>
                </c:pt>
                <c:pt idx="529">
                  <c:v>2.5451199999999998</c:v>
                </c:pt>
                <c:pt idx="530">
                  <c:v>2.47403</c:v>
                </c:pt>
                <c:pt idx="531">
                  <c:v>2.5110300000000003</c:v>
                </c:pt>
                <c:pt idx="532">
                  <c:v>2.4886900000000001</c:v>
                </c:pt>
                <c:pt idx="533">
                  <c:v>2.4886900000000001</c:v>
                </c:pt>
                <c:pt idx="534">
                  <c:v>2.4886900000000001</c:v>
                </c:pt>
                <c:pt idx="535">
                  <c:v>2.5197799999999999</c:v>
                </c:pt>
                <c:pt idx="536">
                  <c:v>2.49797</c:v>
                </c:pt>
                <c:pt idx="537">
                  <c:v>2.4928900000000001</c:v>
                </c:pt>
                <c:pt idx="538">
                  <c:v>2.46088</c:v>
                </c:pt>
                <c:pt idx="539">
                  <c:v>2.47139</c:v>
                </c:pt>
                <c:pt idx="540">
                  <c:v>2.47139</c:v>
                </c:pt>
                <c:pt idx="541">
                  <c:v>2.47139</c:v>
                </c:pt>
                <c:pt idx="542">
                  <c:v>2.4694500000000001</c:v>
                </c:pt>
                <c:pt idx="543">
                  <c:v>2.5138100000000003</c:v>
                </c:pt>
                <c:pt idx="544">
                  <c:v>2.5142600000000002</c:v>
                </c:pt>
                <c:pt idx="545">
                  <c:v>2.5435599999999998</c:v>
                </c:pt>
                <c:pt idx="546">
                  <c:v>2.57592</c:v>
                </c:pt>
                <c:pt idx="547">
                  <c:v>2.57592</c:v>
                </c:pt>
                <c:pt idx="548">
                  <c:v>2.57592</c:v>
                </c:pt>
                <c:pt idx="549">
                  <c:v>2.6118800000000002</c:v>
                </c:pt>
                <c:pt idx="550">
                  <c:v>2.6097700000000001</c:v>
                </c:pt>
                <c:pt idx="551">
                  <c:v>2.6116600000000001</c:v>
                </c:pt>
                <c:pt idx="552">
                  <c:v>2.63279</c:v>
                </c:pt>
                <c:pt idx="553">
                  <c:v>2.6297699999999997</c:v>
                </c:pt>
                <c:pt idx="554">
                  <c:v>2.6297699999999997</c:v>
                </c:pt>
                <c:pt idx="555">
                  <c:v>2.6297699999999997</c:v>
                </c:pt>
                <c:pt idx="556">
                  <c:v>2.6219799999999998</c:v>
                </c:pt>
                <c:pt idx="557">
                  <c:v>2.6044099999999997</c:v>
                </c:pt>
                <c:pt idx="558">
                  <c:v>2.5769799999999998</c:v>
                </c:pt>
                <c:pt idx="559">
                  <c:v>2.5774999999999997</c:v>
                </c:pt>
                <c:pt idx="560">
                  <c:v>2.5545</c:v>
                </c:pt>
                <c:pt idx="561">
                  <c:v>2.5545</c:v>
                </c:pt>
                <c:pt idx="562">
                  <c:v>2.5545</c:v>
                </c:pt>
                <c:pt idx="563">
                  <c:v>2.5522200000000002</c:v>
                </c:pt>
                <c:pt idx="564">
                  <c:v>2.5075099999999999</c:v>
                </c:pt>
                <c:pt idx="565">
                  <c:v>2.5255000000000001</c:v>
                </c:pt>
                <c:pt idx="566">
                  <c:v>2.5177</c:v>
                </c:pt>
                <c:pt idx="567">
                  <c:v>2.4971399999999999</c:v>
                </c:pt>
                <c:pt idx="568">
                  <c:v>2.4971399999999999</c:v>
                </c:pt>
                <c:pt idx="569">
                  <c:v>2.4971399999999999</c:v>
                </c:pt>
                <c:pt idx="570">
                  <c:v>2.5061100000000001</c:v>
                </c:pt>
                <c:pt idx="571">
                  <c:v>2.5693299999999999</c:v>
                </c:pt>
                <c:pt idx="572">
                  <c:v>2.5072900000000002</c:v>
                </c:pt>
                <c:pt idx="573">
                  <c:v>2.5282299999999998</c:v>
                </c:pt>
                <c:pt idx="574">
                  <c:v>2.50623</c:v>
                </c:pt>
                <c:pt idx="575">
                  <c:v>2.50623</c:v>
                </c:pt>
                <c:pt idx="576">
                  <c:v>2.50623</c:v>
                </c:pt>
                <c:pt idx="577">
                  <c:v>2.5170300000000001</c:v>
                </c:pt>
                <c:pt idx="578">
                  <c:v>2.4742799999999998</c:v>
                </c:pt>
                <c:pt idx="579">
                  <c:v>2.49946</c:v>
                </c:pt>
                <c:pt idx="580">
                  <c:v>2.4641799999999998</c:v>
                </c:pt>
                <c:pt idx="581">
                  <c:v>2.4998199999999997</c:v>
                </c:pt>
                <c:pt idx="582">
                  <c:v>2.4998199999999997</c:v>
                </c:pt>
                <c:pt idx="583">
                  <c:v>2.4998199999999997</c:v>
                </c:pt>
                <c:pt idx="584">
                  <c:v>2.4975499999999999</c:v>
                </c:pt>
                <c:pt idx="585">
                  <c:v>2.5188800000000002</c:v>
                </c:pt>
                <c:pt idx="586">
                  <c:v>2.5215100000000001</c:v>
                </c:pt>
                <c:pt idx="587">
                  <c:v>2.5077199999999999</c:v>
                </c:pt>
                <c:pt idx="588">
                  <c:v>2.4776599999999998</c:v>
                </c:pt>
                <c:pt idx="589">
                  <c:v>2.4776599999999998</c:v>
                </c:pt>
                <c:pt idx="590">
                  <c:v>2.4776599999999998</c:v>
                </c:pt>
                <c:pt idx="591">
                  <c:v>2.4861599999999999</c:v>
                </c:pt>
                <c:pt idx="592">
                  <c:v>2.54664</c:v>
                </c:pt>
                <c:pt idx="593">
                  <c:v>2.5067399999999997</c:v>
                </c:pt>
                <c:pt idx="594">
                  <c:v>2.4949300000000001</c:v>
                </c:pt>
                <c:pt idx="595">
                  <c:v>2.5007299999999999</c:v>
                </c:pt>
                <c:pt idx="596">
                  <c:v>2.5007299999999999</c:v>
                </c:pt>
                <c:pt idx="597">
                  <c:v>2.5007299999999999</c:v>
                </c:pt>
                <c:pt idx="598">
                  <c:v>2.4843399999999995</c:v>
                </c:pt>
                <c:pt idx="599">
                  <c:v>2.5064500000000001</c:v>
                </c:pt>
                <c:pt idx="600">
                  <c:v>2.4684299999999997</c:v>
                </c:pt>
                <c:pt idx="601">
                  <c:v>2.4923299999999999</c:v>
                </c:pt>
                <c:pt idx="602">
                  <c:v>2.4771900000000002</c:v>
                </c:pt>
                <c:pt idx="603">
                  <c:v>2.4771900000000002</c:v>
                </c:pt>
                <c:pt idx="604">
                  <c:v>2.4771900000000002</c:v>
                </c:pt>
                <c:pt idx="605">
                  <c:v>2.4520499999999998</c:v>
                </c:pt>
                <c:pt idx="606">
                  <c:v>2.4240599999999999</c:v>
                </c:pt>
                <c:pt idx="607">
                  <c:v>2.4374000000000002</c:v>
                </c:pt>
                <c:pt idx="608">
                  <c:v>2.4191599999999998</c:v>
                </c:pt>
                <c:pt idx="609">
                  <c:v>2.4471600000000002</c:v>
                </c:pt>
                <c:pt idx="610">
                  <c:v>2.4471600000000002</c:v>
                </c:pt>
                <c:pt idx="611">
                  <c:v>2.4471600000000002</c:v>
                </c:pt>
                <c:pt idx="612">
                  <c:v>2.4458900000000003</c:v>
                </c:pt>
                <c:pt idx="613">
                  <c:v>2.35867</c:v>
                </c:pt>
                <c:pt idx="614">
                  <c:v>2.4003699999999997</c:v>
                </c:pt>
                <c:pt idx="615">
                  <c:v>2.3619700000000003</c:v>
                </c:pt>
                <c:pt idx="616">
                  <c:v>2.3731300000000002</c:v>
                </c:pt>
                <c:pt idx="617">
                  <c:v>2.3731300000000002</c:v>
                </c:pt>
                <c:pt idx="618">
                  <c:v>2.3731300000000002</c:v>
                </c:pt>
                <c:pt idx="619">
                  <c:v>2.4219400000000002</c:v>
                </c:pt>
                <c:pt idx="620">
                  <c:v>2.4328799999999999</c:v>
                </c:pt>
                <c:pt idx="621">
                  <c:v>2.45533</c:v>
                </c:pt>
                <c:pt idx="622">
                  <c:v>2.47383</c:v>
                </c:pt>
                <c:pt idx="623">
                  <c:v>2.4878100000000001</c:v>
                </c:pt>
                <c:pt idx="624">
                  <c:v>2.4878100000000001</c:v>
                </c:pt>
                <c:pt idx="625">
                  <c:v>2.4878100000000001</c:v>
                </c:pt>
                <c:pt idx="626">
                  <c:v>2.5066099999999998</c:v>
                </c:pt>
                <c:pt idx="627">
                  <c:v>2.50082</c:v>
                </c:pt>
                <c:pt idx="628">
                  <c:v>2.5695100000000002</c:v>
                </c:pt>
                <c:pt idx="629">
                  <c:v>2.5946400000000001</c:v>
                </c:pt>
                <c:pt idx="630">
                  <c:v>2.5851700000000002</c:v>
                </c:pt>
                <c:pt idx="631">
                  <c:v>2.5851700000000002</c:v>
                </c:pt>
                <c:pt idx="632">
                  <c:v>2.5851700000000002</c:v>
                </c:pt>
                <c:pt idx="633">
                  <c:v>2.55823</c:v>
                </c:pt>
                <c:pt idx="634">
                  <c:v>2.5653100000000002</c:v>
                </c:pt>
                <c:pt idx="635">
                  <c:v>2.6170499999999999</c:v>
                </c:pt>
                <c:pt idx="636">
                  <c:v>2.5962100000000001</c:v>
                </c:pt>
                <c:pt idx="637">
                  <c:v>2.6181199999999998</c:v>
                </c:pt>
                <c:pt idx="638">
                  <c:v>2.6181199999999998</c:v>
                </c:pt>
                <c:pt idx="639">
                  <c:v>2.6181199999999998</c:v>
                </c:pt>
                <c:pt idx="640">
                  <c:v>2.5902600000000002</c:v>
                </c:pt>
                <c:pt idx="641">
                  <c:v>2.5858000000000003</c:v>
                </c:pt>
                <c:pt idx="642">
                  <c:v>2.5677500000000002</c:v>
                </c:pt>
                <c:pt idx="643">
                  <c:v>2.5980500000000002</c:v>
                </c:pt>
                <c:pt idx="644">
                  <c:v>2.60025</c:v>
                </c:pt>
                <c:pt idx="645">
                  <c:v>2.60025</c:v>
                </c:pt>
                <c:pt idx="646">
                  <c:v>2.60025</c:v>
                </c:pt>
                <c:pt idx="647">
                  <c:v>2.5965600000000002</c:v>
                </c:pt>
                <c:pt idx="648">
                  <c:v>2.5975200000000003</c:v>
                </c:pt>
                <c:pt idx="649">
                  <c:v>2.58487</c:v>
                </c:pt>
                <c:pt idx="650">
                  <c:v>2.5823</c:v>
                </c:pt>
                <c:pt idx="651">
                  <c:v>2.5668899999999999</c:v>
                </c:pt>
                <c:pt idx="652">
                  <c:v>2.5668899999999999</c:v>
                </c:pt>
                <c:pt idx="653">
                  <c:v>2.5668899999999999</c:v>
                </c:pt>
                <c:pt idx="654">
                  <c:v>2.6219000000000001</c:v>
                </c:pt>
                <c:pt idx="655">
                  <c:v>2.6186699999999998</c:v>
                </c:pt>
                <c:pt idx="656">
                  <c:v>2.6492800000000001</c:v>
                </c:pt>
                <c:pt idx="657">
                  <c:v>2.6070899999999999</c:v>
                </c:pt>
                <c:pt idx="658">
                  <c:v>2.6436800000000003</c:v>
                </c:pt>
                <c:pt idx="659">
                  <c:v>2.6436800000000003</c:v>
                </c:pt>
                <c:pt idx="660">
                  <c:v>2.6436800000000003</c:v>
                </c:pt>
                <c:pt idx="661">
                  <c:v>2.6109200000000001</c:v>
                </c:pt>
                <c:pt idx="662">
                  <c:v>2.6573500000000001</c:v>
                </c:pt>
                <c:pt idx="663">
                  <c:v>2.6912099999999999</c:v>
                </c:pt>
                <c:pt idx="664">
                  <c:v>2.7085900000000001</c:v>
                </c:pt>
                <c:pt idx="665">
                  <c:v>2.68086</c:v>
                </c:pt>
                <c:pt idx="666">
                  <c:v>2.68086</c:v>
                </c:pt>
                <c:pt idx="667">
                  <c:v>2.68086</c:v>
                </c:pt>
                <c:pt idx="668">
                  <c:v>2.6324899999999998</c:v>
                </c:pt>
                <c:pt idx="669">
                  <c:v>2.63897</c:v>
                </c:pt>
                <c:pt idx="670">
                  <c:v>2.6432199999999999</c:v>
                </c:pt>
                <c:pt idx="671">
                  <c:v>2.6278700000000002</c:v>
                </c:pt>
                <c:pt idx="672">
                  <c:v>2.6305299999999998</c:v>
                </c:pt>
                <c:pt idx="673">
                  <c:v>2.6305299999999998</c:v>
                </c:pt>
                <c:pt idx="674">
                  <c:v>2.6305299999999998</c:v>
                </c:pt>
                <c:pt idx="675">
                  <c:v>2.62188</c:v>
                </c:pt>
                <c:pt idx="676">
                  <c:v>2.6330800000000001</c:v>
                </c:pt>
                <c:pt idx="677">
                  <c:v>2.63774</c:v>
                </c:pt>
                <c:pt idx="678">
                  <c:v>2.6690100000000001</c:v>
                </c:pt>
                <c:pt idx="679">
                  <c:v>2.7146300000000001</c:v>
                </c:pt>
                <c:pt idx="680">
                  <c:v>2.7146300000000001</c:v>
                </c:pt>
                <c:pt idx="681">
                  <c:v>2.7146300000000001</c:v>
                </c:pt>
                <c:pt idx="682">
                  <c:v>2.73529</c:v>
                </c:pt>
                <c:pt idx="683">
                  <c:v>2.7147000000000001</c:v>
                </c:pt>
                <c:pt idx="684">
                  <c:v>2.6937200000000003</c:v>
                </c:pt>
                <c:pt idx="685">
                  <c:v>2.7223800000000002</c:v>
                </c:pt>
                <c:pt idx="686">
                  <c:v>2.7065100000000002</c:v>
                </c:pt>
                <c:pt idx="687">
                  <c:v>2.7065100000000002</c:v>
                </c:pt>
                <c:pt idx="688">
                  <c:v>2.7065100000000002</c:v>
                </c:pt>
                <c:pt idx="689">
                  <c:v>2.72871</c:v>
                </c:pt>
                <c:pt idx="690">
                  <c:v>2.7333000000000003</c:v>
                </c:pt>
                <c:pt idx="691">
                  <c:v>2.6736399999999998</c:v>
                </c:pt>
                <c:pt idx="692">
                  <c:v>2.6748099999999999</c:v>
                </c:pt>
                <c:pt idx="693">
                  <c:v>2.6879599999999999</c:v>
                </c:pt>
                <c:pt idx="694">
                  <c:v>2.6879599999999999</c:v>
                </c:pt>
                <c:pt idx="695">
                  <c:v>2.6879599999999999</c:v>
                </c:pt>
                <c:pt idx="696">
                  <c:v>2.6660699999999999</c:v>
                </c:pt>
                <c:pt idx="697">
                  <c:v>2.6664300000000001</c:v>
                </c:pt>
                <c:pt idx="698">
                  <c:v>2.7099599999999997</c:v>
                </c:pt>
                <c:pt idx="699">
                  <c:v>2.7265699999999997</c:v>
                </c:pt>
                <c:pt idx="700">
                  <c:v>2.7084700000000002</c:v>
                </c:pt>
                <c:pt idx="701">
                  <c:v>2.7084700000000002</c:v>
                </c:pt>
                <c:pt idx="702">
                  <c:v>2.7084700000000002</c:v>
                </c:pt>
                <c:pt idx="703">
                  <c:v>2.7329599999999998</c:v>
                </c:pt>
                <c:pt idx="704">
                  <c:v>2.7245400000000002</c:v>
                </c:pt>
                <c:pt idx="705">
                  <c:v>2.7121</c:v>
                </c:pt>
                <c:pt idx="706">
                  <c:v>2.7241500000000003</c:v>
                </c:pt>
                <c:pt idx="707">
                  <c:v>2.7223100000000002</c:v>
                </c:pt>
                <c:pt idx="708">
                  <c:v>2.7223100000000002</c:v>
                </c:pt>
                <c:pt idx="709">
                  <c:v>2.7223100000000002</c:v>
                </c:pt>
                <c:pt idx="710">
                  <c:v>2.73637</c:v>
                </c:pt>
                <c:pt idx="711">
                  <c:v>2.7496599999999995</c:v>
                </c:pt>
                <c:pt idx="712">
                  <c:v>2.6780200000000001</c:v>
                </c:pt>
                <c:pt idx="713">
                  <c:v>2.7099899999999999</c:v>
                </c:pt>
                <c:pt idx="714">
                  <c:v>2.7110500000000002</c:v>
                </c:pt>
                <c:pt idx="715">
                  <c:v>2.7110500000000002</c:v>
                </c:pt>
                <c:pt idx="716">
                  <c:v>2.7110500000000002</c:v>
                </c:pt>
                <c:pt idx="717">
                  <c:v>2.7232699999999999</c:v>
                </c:pt>
                <c:pt idx="718">
                  <c:v>2.77345</c:v>
                </c:pt>
                <c:pt idx="719">
                  <c:v>2.7805000000000004</c:v>
                </c:pt>
                <c:pt idx="720">
                  <c:v>2.7951300000000003</c:v>
                </c:pt>
                <c:pt idx="721">
                  <c:v>2.7937900000000004</c:v>
                </c:pt>
                <c:pt idx="722">
                  <c:v>2.7937900000000004</c:v>
                </c:pt>
                <c:pt idx="723">
                  <c:v>2.7937900000000004</c:v>
                </c:pt>
                <c:pt idx="724">
                  <c:v>2.7938900000000002</c:v>
                </c:pt>
                <c:pt idx="725">
                  <c:v>2.78423</c:v>
                </c:pt>
                <c:pt idx="726">
                  <c:v>2.73997</c:v>
                </c:pt>
                <c:pt idx="727">
                  <c:v>2.7715800000000002</c:v>
                </c:pt>
                <c:pt idx="728">
                  <c:v>2.7403900000000001</c:v>
                </c:pt>
                <c:pt idx="729">
                  <c:v>2.7403900000000001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E3A-4640-BBF9-B6009B99C6DD}"/>
            </c:ext>
          </c:extLst>
        </c:ser>
        <c:ser>
          <c:idx val="1"/>
          <c:order val="1"/>
          <c:tx>
            <c:v>MS CS Replication</c:v>
          </c:tx>
          <c:spPr>
            <a:ln w="1270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Feuil1!$F$7:$F$736</c:f>
              <c:numCache>
                <c:formatCode>m/d/yyyy</c:formatCode>
                <c:ptCount val="730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</c:numCache>
            </c:numRef>
          </c:xVal>
          <c:yVal>
            <c:numRef>
              <c:f>Feuil1!$J$7:$J$736</c:f>
              <c:numCache>
                <c:formatCode>General</c:formatCode>
                <c:ptCount val="73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2.7640000000000002</c:v>
                </c:pt>
                <c:pt idx="4">
                  <c:v>2.7589999999999999</c:v>
                </c:pt>
                <c:pt idx="5">
                  <c:v>2.7349999999999999</c:v>
                </c:pt>
                <c:pt idx="6">
                  <c:v>2.74</c:v>
                </c:pt>
                <c:pt idx="7">
                  <c:v>2.6909999999999998</c:v>
                </c:pt>
                <c:pt idx="8">
                  <c:v>2.6909999999999998</c:v>
                </c:pt>
                <c:pt idx="9">
                  <c:v>2.6909999999999998</c:v>
                </c:pt>
                <c:pt idx="10">
                  <c:v>2.7429999999999999</c:v>
                </c:pt>
                <c:pt idx="11">
                  <c:v>2.6949999999999998</c:v>
                </c:pt>
                <c:pt idx="12">
                  <c:v>2.6819999999999999</c:v>
                </c:pt>
                <c:pt idx="13">
                  <c:v>2.702</c:v>
                </c:pt>
                <c:pt idx="14">
                  <c:v>2.7</c:v>
                </c:pt>
                <c:pt idx="15">
                  <c:v>2.7</c:v>
                </c:pt>
                <c:pt idx="16">
                  <c:v>2.7</c:v>
                </c:pt>
                <c:pt idx="17">
                  <c:v>2.7</c:v>
                </c:pt>
                <c:pt idx="18">
                  <c:v>2.7800000000000002</c:v>
                </c:pt>
                <c:pt idx="19">
                  <c:v>2.8490000000000002</c:v>
                </c:pt>
                <c:pt idx="20">
                  <c:v>2.746</c:v>
                </c:pt>
                <c:pt idx="21">
                  <c:v>2.8140000000000001</c:v>
                </c:pt>
                <c:pt idx="22">
                  <c:v>2.8140000000000001</c:v>
                </c:pt>
                <c:pt idx="23">
                  <c:v>2.8140000000000001</c:v>
                </c:pt>
                <c:pt idx="24">
                  <c:v>2.7850000000000001</c:v>
                </c:pt>
                <c:pt idx="25">
                  <c:v>2.766</c:v>
                </c:pt>
                <c:pt idx="26">
                  <c:v>2.7930000000000001</c:v>
                </c:pt>
                <c:pt idx="27">
                  <c:v>2.77</c:v>
                </c:pt>
                <c:pt idx="28">
                  <c:v>2.702</c:v>
                </c:pt>
                <c:pt idx="29">
                  <c:v>2.702</c:v>
                </c:pt>
                <c:pt idx="30">
                  <c:v>2.702</c:v>
                </c:pt>
                <c:pt idx="31">
                  <c:v>2.7370000000000001</c:v>
                </c:pt>
                <c:pt idx="32">
                  <c:v>2.657</c:v>
                </c:pt>
                <c:pt idx="33">
                  <c:v>2.6989999999999998</c:v>
                </c:pt>
                <c:pt idx="34">
                  <c:v>2.6390000000000002</c:v>
                </c:pt>
                <c:pt idx="35">
                  <c:v>2.6739999999999999</c:v>
                </c:pt>
                <c:pt idx="36">
                  <c:v>2.6739999999999999</c:v>
                </c:pt>
                <c:pt idx="37">
                  <c:v>2.6739999999999999</c:v>
                </c:pt>
                <c:pt idx="38">
                  <c:v>2.665</c:v>
                </c:pt>
                <c:pt idx="39">
                  <c:v>2.7170000000000001</c:v>
                </c:pt>
                <c:pt idx="40">
                  <c:v>2.6360000000000001</c:v>
                </c:pt>
                <c:pt idx="41">
                  <c:v>2.746</c:v>
                </c:pt>
                <c:pt idx="42">
                  <c:v>2.786</c:v>
                </c:pt>
                <c:pt idx="43">
                  <c:v>2.786</c:v>
                </c:pt>
                <c:pt idx="44">
                  <c:v>2.786</c:v>
                </c:pt>
                <c:pt idx="45">
                  <c:v>2.786</c:v>
                </c:pt>
                <c:pt idx="46">
                  <c:v>2.758</c:v>
                </c:pt>
                <c:pt idx="47">
                  <c:v>2.7560000000000002</c:v>
                </c:pt>
                <c:pt idx="48">
                  <c:v>2.6630000000000003</c:v>
                </c:pt>
                <c:pt idx="49">
                  <c:v>2.6879999999999997</c:v>
                </c:pt>
                <c:pt idx="50">
                  <c:v>2.6879999999999997</c:v>
                </c:pt>
                <c:pt idx="51">
                  <c:v>2.6879999999999997</c:v>
                </c:pt>
                <c:pt idx="52">
                  <c:v>2.7160000000000002</c:v>
                </c:pt>
                <c:pt idx="53">
                  <c:v>2.6509999999999998</c:v>
                </c:pt>
                <c:pt idx="54">
                  <c:v>2.694</c:v>
                </c:pt>
                <c:pt idx="55">
                  <c:v>2.661</c:v>
                </c:pt>
                <c:pt idx="56">
                  <c:v>2.694</c:v>
                </c:pt>
                <c:pt idx="57">
                  <c:v>2.694</c:v>
                </c:pt>
                <c:pt idx="58">
                  <c:v>2.694</c:v>
                </c:pt>
                <c:pt idx="59">
                  <c:v>2.6739999999999999</c:v>
                </c:pt>
                <c:pt idx="60">
                  <c:v>2.7469999999999999</c:v>
                </c:pt>
                <c:pt idx="61">
                  <c:v>2.766</c:v>
                </c:pt>
                <c:pt idx="62">
                  <c:v>2.7549999999999999</c:v>
                </c:pt>
                <c:pt idx="63">
                  <c:v>2.7679999999999998</c:v>
                </c:pt>
                <c:pt idx="64">
                  <c:v>2.7679999999999998</c:v>
                </c:pt>
                <c:pt idx="65">
                  <c:v>2.7679999999999998</c:v>
                </c:pt>
                <c:pt idx="66">
                  <c:v>2.7869999999999999</c:v>
                </c:pt>
                <c:pt idx="67">
                  <c:v>2.7080000000000002</c:v>
                </c:pt>
                <c:pt idx="68">
                  <c:v>2.7240000000000002</c:v>
                </c:pt>
                <c:pt idx="69">
                  <c:v>2.7429999999999999</c:v>
                </c:pt>
                <c:pt idx="70">
                  <c:v>2.7519999999999998</c:v>
                </c:pt>
                <c:pt idx="71">
                  <c:v>2.7519999999999998</c:v>
                </c:pt>
                <c:pt idx="72">
                  <c:v>2.7519999999999998</c:v>
                </c:pt>
                <c:pt idx="73">
                  <c:v>2.68</c:v>
                </c:pt>
                <c:pt idx="74">
                  <c:v>2.6739999999999999</c:v>
                </c:pt>
                <c:pt idx="75">
                  <c:v>2.5659999999999998</c:v>
                </c:pt>
                <c:pt idx="76">
                  <c:v>2.5350000000000001</c:v>
                </c:pt>
                <c:pt idx="77">
                  <c:v>2.4729999999999999</c:v>
                </c:pt>
                <c:pt idx="78">
                  <c:v>2.4729999999999999</c:v>
                </c:pt>
                <c:pt idx="79">
                  <c:v>2.4729999999999999</c:v>
                </c:pt>
                <c:pt idx="80">
                  <c:v>2.5089999999999999</c:v>
                </c:pt>
                <c:pt idx="81">
                  <c:v>2.5270000000000001</c:v>
                </c:pt>
                <c:pt idx="82">
                  <c:v>2.464</c:v>
                </c:pt>
                <c:pt idx="83">
                  <c:v>2.4590000000000001</c:v>
                </c:pt>
                <c:pt idx="84">
                  <c:v>2.4590000000000001</c:v>
                </c:pt>
                <c:pt idx="85">
                  <c:v>2.4590000000000001</c:v>
                </c:pt>
                <c:pt idx="86">
                  <c:v>2.4590000000000001</c:v>
                </c:pt>
                <c:pt idx="87">
                  <c:v>2.4529999999999998</c:v>
                </c:pt>
                <c:pt idx="88">
                  <c:v>2.3769999999999998</c:v>
                </c:pt>
                <c:pt idx="89">
                  <c:v>2.3449999999999998</c:v>
                </c:pt>
                <c:pt idx="90">
                  <c:v>2.2890000000000001</c:v>
                </c:pt>
                <c:pt idx="91">
                  <c:v>2.3039999999999998</c:v>
                </c:pt>
                <c:pt idx="92">
                  <c:v>2.3039999999999998</c:v>
                </c:pt>
                <c:pt idx="93">
                  <c:v>2.3039999999999998</c:v>
                </c:pt>
                <c:pt idx="94">
                  <c:v>2.278</c:v>
                </c:pt>
                <c:pt idx="95">
                  <c:v>2.2669999999999999</c:v>
                </c:pt>
                <c:pt idx="96">
                  <c:v>2.2949999999999999</c:v>
                </c:pt>
                <c:pt idx="97">
                  <c:v>2.2709999999999999</c:v>
                </c:pt>
                <c:pt idx="98">
                  <c:v>2.2959999999999998</c:v>
                </c:pt>
                <c:pt idx="99">
                  <c:v>2.2959999999999998</c:v>
                </c:pt>
                <c:pt idx="100">
                  <c:v>2.2959999999999998</c:v>
                </c:pt>
                <c:pt idx="101">
                  <c:v>2.306</c:v>
                </c:pt>
                <c:pt idx="102">
                  <c:v>2.3519999999999999</c:v>
                </c:pt>
                <c:pt idx="103">
                  <c:v>2.3490000000000002</c:v>
                </c:pt>
                <c:pt idx="104">
                  <c:v>2.363</c:v>
                </c:pt>
                <c:pt idx="105">
                  <c:v>2.3250000000000002</c:v>
                </c:pt>
                <c:pt idx="106">
                  <c:v>2.3250000000000002</c:v>
                </c:pt>
                <c:pt idx="107">
                  <c:v>2.3250000000000002</c:v>
                </c:pt>
                <c:pt idx="108">
                  <c:v>2.3250000000000002</c:v>
                </c:pt>
                <c:pt idx="109">
                  <c:v>2.3250000000000002</c:v>
                </c:pt>
                <c:pt idx="110">
                  <c:v>2.5449999999999999</c:v>
                </c:pt>
                <c:pt idx="111">
                  <c:v>2.5289999999999999</c:v>
                </c:pt>
                <c:pt idx="112">
                  <c:v>2.5209999999999999</c:v>
                </c:pt>
                <c:pt idx="113">
                  <c:v>2.5209999999999999</c:v>
                </c:pt>
                <c:pt idx="114">
                  <c:v>2.5209999999999999</c:v>
                </c:pt>
                <c:pt idx="115">
                  <c:v>2.5529999999999999</c:v>
                </c:pt>
                <c:pt idx="116">
                  <c:v>2.5640000000000001</c:v>
                </c:pt>
                <c:pt idx="117">
                  <c:v>2.492</c:v>
                </c:pt>
                <c:pt idx="118">
                  <c:v>2.4500000000000002</c:v>
                </c:pt>
                <c:pt idx="119">
                  <c:v>2.4500000000000002</c:v>
                </c:pt>
                <c:pt idx="120">
                  <c:v>2.4500000000000002</c:v>
                </c:pt>
                <c:pt idx="121">
                  <c:v>2.4500000000000002</c:v>
                </c:pt>
                <c:pt idx="122">
                  <c:v>2.4550000000000001</c:v>
                </c:pt>
                <c:pt idx="123">
                  <c:v>2.3959999999999999</c:v>
                </c:pt>
                <c:pt idx="124">
                  <c:v>2.391</c:v>
                </c:pt>
                <c:pt idx="125">
                  <c:v>2.3919999999999999</c:v>
                </c:pt>
                <c:pt idx="126">
                  <c:v>2.4039999999999999</c:v>
                </c:pt>
                <c:pt idx="127">
                  <c:v>2.4039999999999999</c:v>
                </c:pt>
                <c:pt idx="128">
                  <c:v>2.4039999999999999</c:v>
                </c:pt>
                <c:pt idx="129">
                  <c:v>2.37</c:v>
                </c:pt>
                <c:pt idx="130">
                  <c:v>2.39</c:v>
                </c:pt>
                <c:pt idx="131">
                  <c:v>2.387</c:v>
                </c:pt>
                <c:pt idx="132">
                  <c:v>2.4220000000000002</c:v>
                </c:pt>
                <c:pt idx="133">
                  <c:v>2.42</c:v>
                </c:pt>
                <c:pt idx="134">
                  <c:v>2.42</c:v>
                </c:pt>
                <c:pt idx="135">
                  <c:v>2.42</c:v>
                </c:pt>
                <c:pt idx="136">
                  <c:v>2.484</c:v>
                </c:pt>
                <c:pt idx="137">
                  <c:v>2.5169999999999999</c:v>
                </c:pt>
                <c:pt idx="138">
                  <c:v>2.613</c:v>
                </c:pt>
                <c:pt idx="139">
                  <c:v>2.621</c:v>
                </c:pt>
                <c:pt idx="140">
                  <c:v>2.609</c:v>
                </c:pt>
                <c:pt idx="141">
                  <c:v>2.609</c:v>
                </c:pt>
                <c:pt idx="142">
                  <c:v>2.609</c:v>
                </c:pt>
                <c:pt idx="143">
                  <c:v>2.6029999999999998</c:v>
                </c:pt>
                <c:pt idx="144">
                  <c:v>2.62</c:v>
                </c:pt>
                <c:pt idx="145">
                  <c:v>2.6080000000000001</c:v>
                </c:pt>
                <c:pt idx="146">
                  <c:v>2.5569999999999999</c:v>
                </c:pt>
                <c:pt idx="147">
                  <c:v>2.5529999999999999</c:v>
                </c:pt>
                <c:pt idx="148">
                  <c:v>2.5529999999999999</c:v>
                </c:pt>
                <c:pt idx="149">
                  <c:v>2.5529999999999999</c:v>
                </c:pt>
                <c:pt idx="150">
                  <c:v>2.5529999999999999</c:v>
                </c:pt>
                <c:pt idx="151">
                  <c:v>2.5649999999999999</c:v>
                </c:pt>
                <c:pt idx="152">
                  <c:v>2.5670000000000002</c:v>
                </c:pt>
                <c:pt idx="153">
                  <c:v>2.5470000000000002</c:v>
                </c:pt>
                <c:pt idx="154">
                  <c:v>2.444</c:v>
                </c:pt>
                <c:pt idx="155">
                  <c:v>2.444</c:v>
                </c:pt>
                <c:pt idx="156">
                  <c:v>2.444</c:v>
                </c:pt>
                <c:pt idx="157">
                  <c:v>2.468</c:v>
                </c:pt>
                <c:pt idx="158">
                  <c:v>2.4300000000000002</c:v>
                </c:pt>
                <c:pt idx="159">
                  <c:v>2.431</c:v>
                </c:pt>
                <c:pt idx="160">
                  <c:v>2.427</c:v>
                </c:pt>
                <c:pt idx="161">
                  <c:v>2.41</c:v>
                </c:pt>
                <c:pt idx="162">
                  <c:v>2.41</c:v>
                </c:pt>
                <c:pt idx="163">
                  <c:v>2.41</c:v>
                </c:pt>
                <c:pt idx="164">
                  <c:v>2.42</c:v>
                </c:pt>
                <c:pt idx="165">
                  <c:v>2.4580000000000002</c:v>
                </c:pt>
                <c:pt idx="166">
                  <c:v>2.359</c:v>
                </c:pt>
                <c:pt idx="167">
                  <c:v>2.4009999999999998</c:v>
                </c:pt>
                <c:pt idx="168">
                  <c:v>2.4009999999999998</c:v>
                </c:pt>
                <c:pt idx="169">
                  <c:v>2.4009999999999998</c:v>
                </c:pt>
                <c:pt idx="170">
                  <c:v>2.4009999999999998</c:v>
                </c:pt>
                <c:pt idx="171">
                  <c:v>2.4279999999999999</c:v>
                </c:pt>
                <c:pt idx="172">
                  <c:v>2.4180000000000001</c:v>
                </c:pt>
                <c:pt idx="173">
                  <c:v>2.3730000000000002</c:v>
                </c:pt>
                <c:pt idx="174">
                  <c:v>2.399</c:v>
                </c:pt>
                <c:pt idx="175">
                  <c:v>2.3290000000000002</c:v>
                </c:pt>
                <c:pt idx="176">
                  <c:v>2.3290000000000002</c:v>
                </c:pt>
                <c:pt idx="177">
                  <c:v>2.3290000000000002</c:v>
                </c:pt>
                <c:pt idx="178">
                  <c:v>2.3140000000000001</c:v>
                </c:pt>
                <c:pt idx="179">
                  <c:v>2.3029999999999999</c:v>
                </c:pt>
                <c:pt idx="180">
                  <c:v>2.3609999999999998</c:v>
                </c:pt>
                <c:pt idx="181">
                  <c:v>2.266</c:v>
                </c:pt>
                <c:pt idx="182">
                  <c:v>2.181</c:v>
                </c:pt>
                <c:pt idx="183">
                  <c:v>2.181</c:v>
                </c:pt>
                <c:pt idx="184">
                  <c:v>2.181</c:v>
                </c:pt>
                <c:pt idx="185">
                  <c:v>2.181</c:v>
                </c:pt>
                <c:pt idx="186">
                  <c:v>2.202</c:v>
                </c:pt>
                <c:pt idx="187">
                  <c:v>2.1869999999999998</c:v>
                </c:pt>
                <c:pt idx="188">
                  <c:v>2.1880000000000002</c:v>
                </c:pt>
                <c:pt idx="189">
                  <c:v>2.1760000000000002</c:v>
                </c:pt>
                <c:pt idx="190">
                  <c:v>2.1760000000000002</c:v>
                </c:pt>
                <c:pt idx="191">
                  <c:v>2.1760000000000002</c:v>
                </c:pt>
                <c:pt idx="192">
                  <c:v>2.254</c:v>
                </c:pt>
                <c:pt idx="193">
                  <c:v>2.3069999999999999</c:v>
                </c:pt>
                <c:pt idx="194">
                  <c:v>2.29</c:v>
                </c:pt>
                <c:pt idx="195">
                  <c:v>2.3260000000000001</c:v>
                </c:pt>
                <c:pt idx="196">
                  <c:v>2.3370000000000002</c:v>
                </c:pt>
                <c:pt idx="197">
                  <c:v>2.3370000000000002</c:v>
                </c:pt>
                <c:pt idx="198">
                  <c:v>2.3370000000000002</c:v>
                </c:pt>
                <c:pt idx="199">
                  <c:v>2.3559999999999999</c:v>
                </c:pt>
                <c:pt idx="200">
                  <c:v>2.34</c:v>
                </c:pt>
                <c:pt idx="201">
                  <c:v>2.3330000000000002</c:v>
                </c:pt>
                <c:pt idx="202">
                  <c:v>2.2879999999999998</c:v>
                </c:pt>
                <c:pt idx="203">
                  <c:v>2.298</c:v>
                </c:pt>
                <c:pt idx="204">
                  <c:v>2.298</c:v>
                </c:pt>
                <c:pt idx="205">
                  <c:v>2.298</c:v>
                </c:pt>
                <c:pt idx="206">
                  <c:v>2.2970000000000002</c:v>
                </c:pt>
                <c:pt idx="207">
                  <c:v>2.2949999999999999</c:v>
                </c:pt>
                <c:pt idx="208">
                  <c:v>2.2469999999999999</c:v>
                </c:pt>
                <c:pt idx="209">
                  <c:v>2.25</c:v>
                </c:pt>
                <c:pt idx="210">
                  <c:v>2.194</c:v>
                </c:pt>
                <c:pt idx="211">
                  <c:v>2.194</c:v>
                </c:pt>
                <c:pt idx="212">
                  <c:v>2.194</c:v>
                </c:pt>
                <c:pt idx="213">
                  <c:v>2.2389999999999999</c:v>
                </c:pt>
                <c:pt idx="214">
                  <c:v>2.2439999999999998</c:v>
                </c:pt>
                <c:pt idx="215">
                  <c:v>2.234</c:v>
                </c:pt>
                <c:pt idx="216">
                  <c:v>2.1829999999999998</c:v>
                </c:pt>
                <c:pt idx="217">
                  <c:v>2.2759999999999998</c:v>
                </c:pt>
                <c:pt idx="218">
                  <c:v>2.2759999999999998</c:v>
                </c:pt>
                <c:pt idx="219">
                  <c:v>2.2759999999999998</c:v>
                </c:pt>
                <c:pt idx="220">
                  <c:v>2.2269999999999999</c:v>
                </c:pt>
                <c:pt idx="221">
                  <c:v>2.1779999999999999</c:v>
                </c:pt>
                <c:pt idx="222">
                  <c:v>2.1629999999999998</c:v>
                </c:pt>
                <c:pt idx="223">
                  <c:v>2.2010000000000001</c:v>
                </c:pt>
                <c:pt idx="224">
                  <c:v>2.1480000000000001</c:v>
                </c:pt>
                <c:pt idx="225">
                  <c:v>2.1480000000000001</c:v>
                </c:pt>
                <c:pt idx="226">
                  <c:v>2.1480000000000001</c:v>
                </c:pt>
                <c:pt idx="227">
                  <c:v>2.1869999999999998</c:v>
                </c:pt>
                <c:pt idx="228">
                  <c:v>2.1619999999999999</c:v>
                </c:pt>
                <c:pt idx="229">
                  <c:v>2.1859999999999999</c:v>
                </c:pt>
                <c:pt idx="230">
                  <c:v>2.1549999999999998</c:v>
                </c:pt>
                <c:pt idx="231">
                  <c:v>2.169</c:v>
                </c:pt>
                <c:pt idx="232">
                  <c:v>2.169</c:v>
                </c:pt>
                <c:pt idx="233">
                  <c:v>2.169</c:v>
                </c:pt>
                <c:pt idx="234">
                  <c:v>2.137</c:v>
                </c:pt>
                <c:pt idx="235">
                  <c:v>2.137</c:v>
                </c:pt>
                <c:pt idx="236">
                  <c:v>2.125</c:v>
                </c:pt>
                <c:pt idx="237">
                  <c:v>2.1429999999999998</c:v>
                </c:pt>
                <c:pt idx="238">
                  <c:v>2.2029999999999998</c:v>
                </c:pt>
                <c:pt idx="239">
                  <c:v>2.2029999999999998</c:v>
                </c:pt>
                <c:pt idx="240">
                  <c:v>2.2029999999999998</c:v>
                </c:pt>
                <c:pt idx="241">
                  <c:v>2.153</c:v>
                </c:pt>
                <c:pt idx="242">
                  <c:v>2.153</c:v>
                </c:pt>
                <c:pt idx="243">
                  <c:v>2.1909999999999998</c:v>
                </c:pt>
                <c:pt idx="244">
                  <c:v>2.1850000000000001</c:v>
                </c:pt>
                <c:pt idx="245">
                  <c:v>2.177</c:v>
                </c:pt>
                <c:pt idx="246">
                  <c:v>2.177</c:v>
                </c:pt>
                <c:pt idx="247">
                  <c:v>2.177</c:v>
                </c:pt>
                <c:pt idx="248">
                  <c:v>2.177</c:v>
                </c:pt>
                <c:pt idx="249">
                  <c:v>2.1150000000000002</c:v>
                </c:pt>
                <c:pt idx="250">
                  <c:v>2.1440000000000001</c:v>
                </c:pt>
                <c:pt idx="251">
                  <c:v>2.2069999999999999</c:v>
                </c:pt>
                <c:pt idx="252">
                  <c:v>2.2919999999999998</c:v>
                </c:pt>
                <c:pt idx="253">
                  <c:v>2.2919999999999998</c:v>
                </c:pt>
                <c:pt idx="254">
                  <c:v>2.2919999999999998</c:v>
                </c:pt>
                <c:pt idx="255">
                  <c:v>2.2759999999999998</c:v>
                </c:pt>
                <c:pt idx="256">
                  <c:v>2.3570000000000002</c:v>
                </c:pt>
                <c:pt idx="257">
                  <c:v>2.274</c:v>
                </c:pt>
                <c:pt idx="258">
                  <c:v>2.2530000000000001</c:v>
                </c:pt>
                <c:pt idx="259">
                  <c:v>2.282</c:v>
                </c:pt>
                <c:pt idx="260">
                  <c:v>2.282</c:v>
                </c:pt>
                <c:pt idx="261">
                  <c:v>2.282</c:v>
                </c:pt>
                <c:pt idx="262">
                  <c:v>2.302</c:v>
                </c:pt>
                <c:pt idx="263">
                  <c:v>2.2610000000000001</c:v>
                </c:pt>
                <c:pt idx="264">
                  <c:v>2.2389999999999999</c:v>
                </c:pt>
                <c:pt idx="265">
                  <c:v>2.2029999999999998</c:v>
                </c:pt>
                <c:pt idx="266">
                  <c:v>2.1989999999999998</c:v>
                </c:pt>
                <c:pt idx="267">
                  <c:v>2.1989999999999998</c:v>
                </c:pt>
                <c:pt idx="268">
                  <c:v>2.1989999999999998</c:v>
                </c:pt>
                <c:pt idx="269">
                  <c:v>2.169</c:v>
                </c:pt>
                <c:pt idx="270">
                  <c:v>2.1930000000000001</c:v>
                </c:pt>
                <c:pt idx="271">
                  <c:v>2.1970000000000001</c:v>
                </c:pt>
                <c:pt idx="272">
                  <c:v>2.1920000000000002</c:v>
                </c:pt>
                <c:pt idx="273">
                  <c:v>2.214</c:v>
                </c:pt>
                <c:pt idx="274">
                  <c:v>2.214</c:v>
                </c:pt>
                <c:pt idx="275">
                  <c:v>2.214</c:v>
                </c:pt>
                <c:pt idx="276">
                  <c:v>2.2359999999999998</c:v>
                </c:pt>
                <c:pt idx="277">
                  <c:v>2.294</c:v>
                </c:pt>
                <c:pt idx="278">
                  <c:v>2.3069999999999999</c:v>
                </c:pt>
                <c:pt idx="279">
                  <c:v>2.3290000000000002</c:v>
                </c:pt>
                <c:pt idx="280">
                  <c:v>2.2959999999999998</c:v>
                </c:pt>
                <c:pt idx="281">
                  <c:v>2.2959999999999998</c:v>
                </c:pt>
                <c:pt idx="282">
                  <c:v>2.2959999999999998</c:v>
                </c:pt>
                <c:pt idx="283">
                  <c:v>2.2959999999999998</c:v>
                </c:pt>
                <c:pt idx="284">
                  <c:v>2.2999999999999998</c:v>
                </c:pt>
                <c:pt idx="285">
                  <c:v>2.302</c:v>
                </c:pt>
                <c:pt idx="286">
                  <c:v>2.286</c:v>
                </c:pt>
                <c:pt idx="287">
                  <c:v>2.294</c:v>
                </c:pt>
                <c:pt idx="288">
                  <c:v>2.294</c:v>
                </c:pt>
                <c:pt idx="289">
                  <c:v>2.294</c:v>
                </c:pt>
                <c:pt idx="290">
                  <c:v>2.2720000000000002</c:v>
                </c:pt>
                <c:pt idx="291">
                  <c:v>2.2509999999999999</c:v>
                </c:pt>
                <c:pt idx="292">
                  <c:v>2.2349999999999999</c:v>
                </c:pt>
                <c:pt idx="293">
                  <c:v>2.2450000000000001</c:v>
                </c:pt>
                <c:pt idx="294">
                  <c:v>2.2280000000000002</c:v>
                </c:pt>
                <c:pt idx="295">
                  <c:v>2.2280000000000002</c:v>
                </c:pt>
                <c:pt idx="296">
                  <c:v>2.2280000000000002</c:v>
                </c:pt>
                <c:pt idx="297">
                  <c:v>2.2549999999999999</c:v>
                </c:pt>
                <c:pt idx="298">
                  <c:v>2.258</c:v>
                </c:pt>
                <c:pt idx="299">
                  <c:v>2.2989999999999999</c:v>
                </c:pt>
                <c:pt idx="300">
                  <c:v>2.3449999999999998</c:v>
                </c:pt>
                <c:pt idx="301">
                  <c:v>2.3260000000000001</c:v>
                </c:pt>
                <c:pt idx="302">
                  <c:v>2.3260000000000001</c:v>
                </c:pt>
                <c:pt idx="303">
                  <c:v>2.3260000000000001</c:v>
                </c:pt>
                <c:pt idx="304">
                  <c:v>2.306</c:v>
                </c:pt>
                <c:pt idx="305">
                  <c:v>2.3119999999999998</c:v>
                </c:pt>
                <c:pt idx="306">
                  <c:v>2.302</c:v>
                </c:pt>
                <c:pt idx="307">
                  <c:v>2.2800000000000002</c:v>
                </c:pt>
                <c:pt idx="308">
                  <c:v>2.2450000000000001</c:v>
                </c:pt>
                <c:pt idx="309">
                  <c:v>2.2450000000000001</c:v>
                </c:pt>
                <c:pt idx="310">
                  <c:v>2.2450000000000001</c:v>
                </c:pt>
                <c:pt idx="311">
                  <c:v>2.2789999999999999</c:v>
                </c:pt>
                <c:pt idx="312">
                  <c:v>2.3250000000000002</c:v>
                </c:pt>
                <c:pt idx="313">
                  <c:v>2.3660000000000001</c:v>
                </c:pt>
                <c:pt idx="314">
                  <c:v>2.423</c:v>
                </c:pt>
                <c:pt idx="315">
                  <c:v>2.423</c:v>
                </c:pt>
                <c:pt idx="316">
                  <c:v>2.423</c:v>
                </c:pt>
                <c:pt idx="317">
                  <c:v>2.423</c:v>
                </c:pt>
                <c:pt idx="318">
                  <c:v>2.423</c:v>
                </c:pt>
                <c:pt idx="319">
                  <c:v>2.423</c:v>
                </c:pt>
                <c:pt idx="320">
                  <c:v>2.7119999999999997</c:v>
                </c:pt>
                <c:pt idx="321">
                  <c:v>2.8069999999999999</c:v>
                </c:pt>
                <c:pt idx="322">
                  <c:v>2.851</c:v>
                </c:pt>
                <c:pt idx="323">
                  <c:v>2.851</c:v>
                </c:pt>
                <c:pt idx="324">
                  <c:v>2.851</c:v>
                </c:pt>
                <c:pt idx="325">
                  <c:v>2.8149999999999999</c:v>
                </c:pt>
                <c:pt idx="326">
                  <c:v>2.8120000000000003</c:v>
                </c:pt>
                <c:pt idx="327">
                  <c:v>2.8540000000000001</c:v>
                </c:pt>
                <c:pt idx="328">
                  <c:v>2.8540000000000001</c:v>
                </c:pt>
                <c:pt idx="329">
                  <c:v>2.8839999999999999</c:v>
                </c:pt>
                <c:pt idx="330">
                  <c:v>2.8839999999999999</c:v>
                </c:pt>
                <c:pt idx="331">
                  <c:v>2.8839999999999999</c:v>
                </c:pt>
                <c:pt idx="332">
                  <c:v>2.8180000000000001</c:v>
                </c:pt>
                <c:pt idx="333">
                  <c:v>2.798</c:v>
                </c:pt>
                <c:pt idx="334">
                  <c:v>2.8719999999999999</c:v>
                </c:pt>
                <c:pt idx="335">
                  <c:v>2.9260000000000002</c:v>
                </c:pt>
                <c:pt idx="336">
                  <c:v>2.8559999999999999</c:v>
                </c:pt>
                <c:pt idx="337">
                  <c:v>2.8559999999999999</c:v>
                </c:pt>
                <c:pt idx="338">
                  <c:v>2.8559999999999999</c:v>
                </c:pt>
                <c:pt idx="339">
                  <c:v>2.8890000000000002</c:v>
                </c:pt>
                <c:pt idx="340">
                  <c:v>2.86</c:v>
                </c:pt>
                <c:pt idx="341">
                  <c:v>2.806</c:v>
                </c:pt>
                <c:pt idx="342">
                  <c:v>2.8540000000000001</c:v>
                </c:pt>
                <c:pt idx="343">
                  <c:v>2.923</c:v>
                </c:pt>
                <c:pt idx="344">
                  <c:v>2.923</c:v>
                </c:pt>
                <c:pt idx="345">
                  <c:v>2.923</c:v>
                </c:pt>
                <c:pt idx="346">
                  <c:v>2.8860000000000001</c:v>
                </c:pt>
                <c:pt idx="347">
                  <c:v>2.9180000000000001</c:v>
                </c:pt>
                <c:pt idx="348">
                  <c:v>3.0630000000000002</c:v>
                </c:pt>
                <c:pt idx="349">
                  <c:v>3.0960000000000001</c:v>
                </c:pt>
                <c:pt idx="350">
                  <c:v>3.0529999999999999</c:v>
                </c:pt>
                <c:pt idx="351">
                  <c:v>3.0529999999999999</c:v>
                </c:pt>
                <c:pt idx="352">
                  <c:v>3.0529999999999999</c:v>
                </c:pt>
                <c:pt idx="353">
                  <c:v>3.0129999999999999</c:v>
                </c:pt>
                <c:pt idx="354">
                  <c:v>2.9809999999999999</c:v>
                </c:pt>
                <c:pt idx="355">
                  <c:v>3.0129999999999999</c:v>
                </c:pt>
                <c:pt idx="356">
                  <c:v>3.028</c:v>
                </c:pt>
                <c:pt idx="357">
                  <c:v>3.0230000000000001</c:v>
                </c:pt>
                <c:pt idx="358">
                  <c:v>3.0230000000000001</c:v>
                </c:pt>
                <c:pt idx="359">
                  <c:v>3.0230000000000001</c:v>
                </c:pt>
                <c:pt idx="360">
                  <c:v>3.0230000000000001</c:v>
                </c:pt>
                <c:pt idx="361">
                  <c:v>3.0659999999999998</c:v>
                </c:pt>
                <c:pt idx="362">
                  <c:v>3.0059999999999998</c:v>
                </c:pt>
                <c:pt idx="363">
                  <c:v>2.9329999999999998</c:v>
                </c:pt>
                <c:pt idx="364">
                  <c:v>2.911</c:v>
                </c:pt>
                <c:pt idx="365">
                  <c:v>2.911</c:v>
                </c:pt>
                <c:pt idx="366">
                  <c:v>2.911</c:v>
                </c:pt>
                <c:pt idx="367">
                  <c:v>2.911</c:v>
                </c:pt>
                <c:pt idx="368">
                  <c:v>2.9220000000000002</c:v>
                </c:pt>
                <c:pt idx="369">
                  <c:v>2.9119999999999999</c:v>
                </c:pt>
                <c:pt idx="370">
                  <c:v>2.8609999999999998</c:v>
                </c:pt>
                <c:pt idx="371">
                  <c:v>2.9529999999999998</c:v>
                </c:pt>
                <c:pt idx="372">
                  <c:v>2.9529999999999998</c:v>
                </c:pt>
                <c:pt idx="373">
                  <c:v>2.9529999999999998</c:v>
                </c:pt>
                <c:pt idx="374">
                  <c:v>2.9329999999999998</c:v>
                </c:pt>
                <c:pt idx="375">
                  <c:v>2.9350000000000001</c:v>
                </c:pt>
                <c:pt idx="376">
                  <c:v>2.9210000000000003</c:v>
                </c:pt>
                <c:pt idx="377">
                  <c:v>2.9130000000000003</c:v>
                </c:pt>
                <c:pt idx="378">
                  <c:v>2.9390000000000001</c:v>
                </c:pt>
                <c:pt idx="379">
                  <c:v>2.9390000000000001</c:v>
                </c:pt>
                <c:pt idx="380">
                  <c:v>2.9390000000000001</c:v>
                </c:pt>
                <c:pt idx="381">
                  <c:v>2.9390000000000001</c:v>
                </c:pt>
                <c:pt idx="382">
                  <c:v>2.919</c:v>
                </c:pt>
                <c:pt idx="383">
                  <c:v>3.0350000000000001</c:v>
                </c:pt>
                <c:pt idx="384">
                  <c:v>3.0510000000000002</c:v>
                </c:pt>
                <c:pt idx="385">
                  <c:v>3.01</c:v>
                </c:pt>
                <c:pt idx="386">
                  <c:v>3.01</c:v>
                </c:pt>
                <c:pt idx="387">
                  <c:v>3.01</c:v>
                </c:pt>
                <c:pt idx="388">
                  <c:v>2.9329999999999998</c:v>
                </c:pt>
                <c:pt idx="389">
                  <c:v>2.9849999999999999</c:v>
                </c:pt>
                <c:pt idx="390">
                  <c:v>2.996</c:v>
                </c:pt>
                <c:pt idx="391">
                  <c:v>2.984</c:v>
                </c:pt>
                <c:pt idx="392">
                  <c:v>2.9470000000000001</c:v>
                </c:pt>
                <c:pt idx="393">
                  <c:v>2.9470000000000001</c:v>
                </c:pt>
                <c:pt idx="394">
                  <c:v>2.9470000000000001</c:v>
                </c:pt>
                <c:pt idx="395">
                  <c:v>2.9670000000000001</c:v>
                </c:pt>
                <c:pt idx="396">
                  <c:v>2.9430000000000001</c:v>
                </c:pt>
                <c:pt idx="397">
                  <c:v>2.94</c:v>
                </c:pt>
                <c:pt idx="398">
                  <c:v>2.9249999999999998</c:v>
                </c:pt>
                <c:pt idx="399">
                  <c:v>2.879</c:v>
                </c:pt>
                <c:pt idx="400">
                  <c:v>2.879</c:v>
                </c:pt>
                <c:pt idx="401">
                  <c:v>2.879</c:v>
                </c:pt>
                <c:pt idx="402">
                  <c:v>2.8220000000000001</c:v>
                </c:pt>
                <c:pt idx="403">
                  <c:v>2.8239999999999998</c:v>
                </c:pt>
                <c:pt idx="404">
                  <c:v>2.786</c:v>
                </c:pt>
                <c:pt idx="405">
                  <c:v>2.839</c:v>
                </c:pt>
                <c:pt idx="406">
                  <c:v>2.839</c:v>
                </c:pt>
                <c:pt idx="407">
                  <c:v>2.839</c:v>
                </c:pt>
                <c:pt idx="408">
                  <c:v>2.839</c:v>
                </c:pt>
                <c:pt idx="409">
                  <c:v>2.8529999999999998</c:v>
                </c:pt>
                <c:pt idx="410">
                  <c:v>2.8839999999999999</c:v>
                </c:pt>
                <c:pt idx="411">
                  <c:v>2.8820000000000001</c:v>
                </c:pt>
                <c:pt idx="412">
                  <c:v>2.843</c:v>
                </c:pt>
                <c:pt idx="413">
                  <c:v>2.8120000000000003</c:v>
                </c:pt>
                <c:pt idx="414">
                  <c:v>2.8120000000000003</c:v>
                </c:pt>
                <c:pt idx="415">
                  <c:v>2.8120000000000003</c:v>
                </c:pt>
                <c:pt idx="416">
                  <c:v>2.8120000000000003</c:v>
                </c:pt>
                <c:pt idx="417">
                  <c:v>2.831</c:v>
                </c:pt>
                <c:pt idx="418">
                  <c:v>2.786</c:v>
                </c:pt>
                <c:pt idx="419">
                  <c:v>2.7490000000000001</c:v>
                </c:pt>
                <c:pt idx="420">
                  <c:v>2.6930000000000001</c:v>
                </c:pt>
                <c:pt idx="421">
                  <c:v>2.6930000000000001</c:v>
                </c:pt>
                <c:pt idx="422">
                  <c:v>2.6930000000000001</c:v>
                </c:pt>
                <c:pt idx="423">
                  <c:v>2.7279999999999998</c:v>
                </c:pt>
                <c:pt idx="424">
                  <c:v>2.8279999999999998</c:v>
                </c:pt>
                <c:pt idx="425">
                  <c:v>2.8460000000000001</c:v>
                </c:pt>
                <c:pt idx="426">
                  <c:v>2.8639999999999999</c:v>
                </c:pt>
                <c:pt idx="427">
                  <c:v>2.8660000000000001</c:v>
                </c:pt>
                <c:pt idx="428">
                  <c:v>2.8660000000000001</c:v>
                </c:pt>
                <c:pt idx="429">
                  <c:v>2.8660000000000001</c:v>
                </c:pt>
                <c:pt idx="430">
                  <c:v>2.86</c:v>
                </c:pt>
                <c:pt idx="431">
                  <c:v>2.9169999999999998</c:v>
                </c:pt>
                <c:pt idx="432">
                  <c:v>2.984</c:v>
                </c:pt>
                <c:pt idx="433">
                  <c:v>3.0379999999999998</c:v>
                </c:pt>
                <c:pt idx="434">
                  <c:v>2.9969999999999999</c:v>
                </c:pt>
                <c:pt idx="435">
                  <c:v>2.9969999999999999</c:v>
                </c:pt>
                <c:pt idx="436">
                  <c:v>2.9969999999999999</c:v>
                </c:pt>
                <c:pt idx="437">
                  <c:v>3.04</c:v>
                </c:pt>
                <c:pt idx="438">
                  <c:v>3.0339999999999998</c:v>
                </c:pt>
                <c:pt idx="439">
                  <c:v>2.8839999999999999</c:v>
                </c:pt>
                <c:pt idx="440">
                  <c:v>2.887</c:v>
                </c:pt>
                <c:pt idx="441">
                  <c:v>2.855</c:v>
                </c:pt>
                <c:pt idx="442">
                  <c:v>2.855</c:v>
                </c:pt>
                <c:pt idx="443">
                  <c:v>2.855</c:v>
                </c:pt>
                <c:pt idx="444">
                  <c:v>2.8140000000000001</c:v>
                </c:pt>
                <c:pt idx="445">
                  <c:v>2.7810000000000001</c:v>
                </c:pt>
                <c:pt idx="446">
                  <c:v>2.8010000000000002</c:v>
                </c:pt>
                <c:pt idx="447">
                  <c:v>2.8129999999999997</c:v>
                </c:pt>
                <c:pt idx="448">
                  <c:v>2.8149999999999999</c:v>
                </c:pt>
                <c:pt idx="449">
                  <c:v>2.8149999999999999</c:v>
                </c:pt>
                <c:pt idx="450">
                  <c:v>2.8149999999999999</c:v>
                </c:pt>
                <c:pt idx="451">
                  <c:v>2.782</c:v>
                </c:pt>
                <c:pt idx="452">
                  <c:v>2.8149999999999999</c:v>
                </c:pt>
                <c:pt idx="453">
                  <c:v>2.7530000000000001</c:v>
                </c:pt>
                <c:pt idx="454">
                  <c:v>2.7890000000000001</c:v>
                </c:pt>
                <c:pt idx="455">
                  <c:v>2.7669999999999999</c:v>
                </c:pt>
                <c:pt idx="456">
                  <c:v>2.7669999999999999</c:v>
                </c:pt>
                <c:pt idx="457">
                  <c:v>2.7669999999999999</c:v>
                </c:pt>
                <c:pt idx="458">
                  <c:v>2.6819999999999999</c:v>
                </c:pt>
                <c:pt idx="459">
                  <c:v>2.71</c:v>
                </c:pt>
                <c:pt idx="460">
                  <c:v>2.7069999999999999</c:v>
                </c:pt>
                <c:pt idx="461">
                  <c:v>2.714</c:v>
                </c:pt>
                <c:pt idx="462">
                  <c:v>2.7690000000000001</c:v>
                </c:pt>
                <c:pt idx="463">
                  <c:v>2.7690000000000001</c:v>
                </c:pt>
                <c:pt idx="464">
                  <c:v>2.7690000000000001</c:v>
                </c:pt>
                <c:pt idx="465">
                  <c:v>2.7450000000000001</c:v>
                </c:pt>
                <c:pt idx="466">
                  <c:v>2.681</c:v>
                </c:pt>
                <c:pt idx="467">
                  <c:v>2.6419999999999999</c:v>
                </c:pt>
                <c:pt idx="468">
                  <c:v>2.6230000000000002</c:v>
                </c:pt>
                <c:pt idx="469">
                  <c:v>2.6230000000000002</c:v>
                </c:pt>
                <c:pt idx="470">
                  <c:v>2.6230000000000002</c:v>
                </c:pt>
                <c:pt idx="471">
                  <c:v>2.6230000000000002</c:v>
                </c:pt>
                <c:pt idx="472">
                  <c:v>2.637</c:v>
                </c:pt>
                <c:pt idx="473">
                  <c:v>2.585</c:v>
                </c:pt>
                <c:pt idx="474">
                  <c:v>2.625</c:v>
                </c:pt>
                <c:pt idx="475">
                  <c:v>2.6509999999999998</c:v>
                </c:pt>
                <c:pt idx="476">
                  <c:v>2.649</c:v>
                </c:pt>
                <c:pt idx="477">
                  <c:v>2.649</c:v>
                </c:pt>
                <c:pt idx="478">
                  <c:v>2.649</c:v>
                </c:pt>
                <c:pt idx="479">
                  <c:v>2.665</c:v>
                </c:pt>
                <c:pt idx="480">
                  <c:v>2.6870000000000003</c:v>
                </c:pt>
                <c:pt idx="481">
                  <c:v>2.66</c:v>
                </c:pt>
                <c:pt idx="482">
                  <c:v>2.641</c:v>
                </c:pt>
                <c:pt idx="483">
                  <c:v>2.629</c:v>
                </c:pt>
                <c:pt idx="484">
                  <c:v>2.629</c:v>
                </c:pt>
                <c:pt idx="485">
                  <c:v>2.629</c:v>
                </c:pt>
                <c:pt idx="486">
                  <c:v>2.6659999999999999</c:v>
                </c:pt>
                <c:pt idx="487">
                  <c:v>2.6269999999999998</c:v>
                </c:pt>
                <c:pt idx="488">
                  <c:v>2.6550000000000002</c:v>
                </c:pt>
                <c:pt idx="489">
                  <c:v>2.6859999999999999</c:v>
                </c:pt>
                <c:pt idx="490">
                  <c:v>2.67</c:v>
                </c:pt>
                <c:pt idx="491">
                  <c:v>2.67</c:v>
                </c:pt>
                <c:pt idx="492">
                  <c:v>2.67</c:v>
                </c:pt>
                <c:pt idx="493">
                  <c:v>2.6829999999999998</c:v>
                </c:pt>
                <c:pt idx="494">
                  <c:v>2.6959999999999997</c:v>
                </c:pt>
                <c:pt idx="495">
                  <c:v>2.694</c:v>
                </c:pt>
                <c:pt idx="496">
                  <c:v>2.6859999999999999</c:v>
                </c:pt>
                <c:pt idx="497">
                  <c:v>2.61</c:v>
                </c:pt>
                <c:pt idx="498">
                  <c:v>2.61</c:v>
                </c:pt>
                <c:pt idx="499">
                  <c:v>2.61</c:v>
                </c:pt>
                <c:pt idx="500">
                  <c:v>2.629</c:v>
                </c:pt>
                <c:pt idx="501">
                  <c:v>2.629</c:v>
                </c:pt>
                <c:pt idx="502">
                  <c:v>2.629</c:v>
                </c:pt>
                <c:pt idx="503">
                  <c:v>2.7320000000000002</c:v>
                </c:pt>
                <c:pt idx="504">
                  <c:v>2.74</c:v>
                </c:pt>
                <c:pt idx="505">
                  <c:v>2.74</c:v>
                </c:pt>
                <c:pt idx="506">
                  <c:v>2.74</c:v>
                </c:pt>
                <c:pt idx="507">
                  <c:v>2.7490000000000001</c:v>
                </c:pt>
                <c:pt idx="508">
                  <c:v>2.778</c:v>
                </c:pt>
                <c:pt idx="509">
                  <c:v>2.7480000000000002</c:v>
                </c:pt>
                <c:pt idx="510">
                  <c:v>2.7450000000000001</c:v>
                </c:pt>
                <c:pt idx="511">
                  <c:v>2.754</c:v>
                </c:pt>
                <c:pt idx="512">
                  <c:v>2.754</c:v>
                </c:pt>
                <c:pt idx="513">
                  <c:v>2.754</c:v>
                </c:pt>
                <c:pt idx="514">
                  <c:v>2.754</c:v>
                </c:pt>
                <c:pt idx="515">
                  <c:v>2.7170000000000001</c:v>
                </c:pt>
                <c:pt idx="516">
                  <c:v>2.706</c:v>
                </c:pt>
                <c:pt idx="517">
                  <c:v>2.7119999999999997</c:v>
                </c:pt>
                <c:pt idx="518">
                  <c:v>2.7119999999999997</c:v>
                </c:pt>
                <c:pt idx="519">
                  <c:v>2.7119999999999997</c:v>
                </c:pt>
                <c:pt idx="520">
                  <c:v>2.7119999999999997</c:v>
                </c:pt>
                <c:pt idx="521">
                  <c:v>2.7050000000000001</c:v>
                </c:pt>
                <c:pt idx="522">
                  <c:v>2.6790000000000003</c:v>
                </c:pt>
                <c:pt idx="523">
                  <c:v>2.7130000000000001</c:v>
                </c:pt>
                <c:pt idx="524">
                  <c:v>2.722</c:v>
                </c:pt>
                <c:pt idx="525">
                  <c:v>2.7349999999999999</c:v>
                </c:pt>
                <c:pt idx="526">
                  <c:v>2.7349999999999999</c:v>
                </c:pt>
                <c:pt idx="527">
                  <c:v>2.7349999999999999</c:v>
                </c:pt>
                <c:pt idx="528">
                  <c:v>2.7359999999999998</c:v>
                </c:pt>
                <c:pt idx="529">
                  <c:v>2.762</c:v>
                </c:pt>
                <c:pt idx="530">
                  <c:v>2.681</c:v>
                </c:pt>
                <c:pt idx="531">
                  <c:v>2.7170000000000001</c:v>
                </c:pt>
                <c:pt idx="532">
                  <c:v>2.7050000000000001</c:v>
                </c:pt>
                <c:pt idx="533">
                  <c:v>2.7050000000000001</c:v>
                </c:pt>
                <c:pt idx="534">
                  <c:v>2.7050000000000001</c:v>
                </c:pt>
                <c:pt idx="535">
                  <c:v>2.7359999999999998</c:v>
                </c:pt>
                <c:pt idx="536">
                  <c:v>2.7039999999999997</c:v>
                </c:pt>
                <c:pt idx="537">
                  <c:v>2.7029999999999998</c:v>
                </c:pt>
                <c:pt idx="538">
                  <c:v>2.6779999999999999</c:v>
                </c:pt>
                <c:pt idx="539">
                  <c:v>2.6779999999999999</c:v>
                </c:pt>
                <c:pt idx="540">
                  <c:v>2.6779999999999999</c:v>
                </c:pt>
                <c:pt idx="541">
                  <c:v>2.6779999999999999</c:v>
                </c:pt>
                <c:pt idx="542">
                  <c:v>2.67</c:v>
                </c:pt>
                <c:pt idx="543">
                  <c:v>2.7189999999999999</c:v>
                </c:pt>
                <c:pt idx="544">
                  <c:v>2.722</c:v>
                </c:pt>
                <c:pt idx="545">
                  <c:v>2.7309999999999999</c:v>
                </c:pt>
                <c:pt idx="546">
                  <c:v>2.7560000000000002</c:v>
                </c:pt>
                <c:pt idx="547">
                  <c:v>2.7560000000000002</c:v>
                </c:pt>
                <c:pt idx="548">
                  <c:v>2.7560000000000002</c:v>
                </c:pt>
                <c:pt idx="549">
                  <c:v>2.7919999999999998</c:v>
                </c:pt>
                <c:pt idx="550">
                  <c:v>2.7919999999999998</c:v>
                </c:pt>
                <c:pt idx="551">
                  <c:v>2.7770000000000001</c:v>
                </c:pt>
                <c:pt idx="552">
                  <c:v>2.7989999999999999</c:v>
                </c:pt>
                <c:pt idx="553">
                  <c:v>2.798</c:v>
                </c:pt>
                <c:pt idx="554">
                  <c:v>2.798</c:v>
                </c:pt>
                <c:pt idx="555">
                  <c:v>2.798</c:v>
                </c:pt>
                <c:pt idx="556">
                  <c:v>2.7839999999999998</c:v>
                </c:pt>
                <c:pt idx="557">
                  <c:v>2.77</c:v>
                </c:pt>
                <c:pt idx="558">
                  <c:v>2.7269999999999999</c:v>
                </c:pt>
                <c:pt idx="559">
                  <c:v>2.7389999999999999</c:v>
                </c:pt>
                <c:pt idx="560">
                  <c:v>2.7069999999999999</c:v>
                </c:pt>
                <c:pt idx="561">
                  <c:v>2.7069999999999999</c:v>
                </c:pt>
                <c:pt idx="562">
                  <c:v>2.7069999999999999</c:v>
                </c:pt>
                <c:pt idx="563">
                  <c:v>2.7080000000000002</c:v>
                </c:pt>
                <c:pt idx="564">
                  <c:v>2.677</c:v>
                </c:pt>
                <c:pt idx="565">
                  <c:v>2.6920000000000002</c:v>
                </c:pt>
                <c:pt idx="566">
                  <c:v>2.677</c:v>
                </c:pt>
                <c:pt idx="567">
                  <c:v>2.6520000000000001</c:v>
                </c:pt>
                <c:pt idx="568">
                  <c:v>2.6520000000000001</c:v>
                </c:pt>
                <c:pt idx="569">
                  <c:v>2.6520000000000001</c:v>
                </c:pt>
                <c:pt idx="570">
                  <c:v>2.6739999999999999</c:v>
                </c:pt>
                <c:pt idx="571">
                  <c:v>2.7309999999999999</c:v>
                </c:pt>
                <c:pt idx="572">
                  <c:v>2.6659999999999999</c:v>
                </c:pt>
                <c:pt idx="573">
                  <c:v>2.6680000000000001</c:v>
                </c:pt>
                <c:pt idx="574">
                  <c:v>2.6509999999999998</c:v>
                </c:pt>
                <c:pt idx="575">
                  <c:v>2.6509999999999998</c:v>
                </c:pt>
                <c:pt idx="576">
                  <c:v>2.6509999999999998</c:v>
                </c:pt>
                <c:pt idx="577">
                  <c:v>2.677</c:v>
                </c:pt>
                <c:pt idx="578">
                  <c:v>2.629</c:v>
                </c:pt>
                <c:pt idx="579">
                  <c:v>2.6360000000000001</c:v>
                </c:pt>
                <c:pt idx="580">
                  <c:v>2.6040000000000001</c:v>
                </c:pt>
                <c:pt idx="581">
                  <c:v>2.6310000000000002</c:v>
                </c:pt>
                <c:pt idx="582">
                  <c:v>2.6310000000000002</c:v>
                </c:pt>
                <c:pt idx="583">
                  <c:v>2.6310000000000002</c:v>
                </c:pt>
                <c:pt idx="584">
                  <c:v>2.6349999999999998</c:v>
                </c:pt>
                <c:pt idx="585">
                  <c:v>2.6539999999999999</c:v>
                </c:pt>
                <c:pt idx="586">
                  <c:v>2.6720000000000002</c:v>
                </c:pt>
                <c:pt idx="587">
                  <c:v>2.6619999999999999</c:v>
                </c:pt>
                <c:pt idx="588">
                  <c:v>2.665</c:v>
                </c:pt>
                <c:pt idx="589">
                  <c:v>2.665</c:v>
                </c:pt>
                <c:pt idx="590">
                  <c:v>2.665</c:v>
                </c:pt>
                <c:pt idx="591">
                  <c:v>2.673</c:v>
                </c:pt>
                <c:pt idx="592">
                  <c:v>2.673</c:v>
                </c:pt>
                <c:pt idx="593">
                  <c:v>2.6379999999999999</c:v>
                </c:pt>
                <c:pt idx="594">
                  <c:v>2.6070000000000002</c:v>
                </c:pt>
                <c:pt idx="595">
                  <c:v>2.645</c:v>
                </c:pt>
                <c:pt idx="596">
                  <c:v>2.645</c:v>
                </c:pt>
                <c:pt idx="597">
                  <c:v>2.645</c:v>
                </c:pt>
                <c:pt idx="598">
                  <c:v>2.6390000000000002</c:v>
                </c:pt>
                <c:pt idx="599">
                  <c:v>2.6640000000000001</c:v>
                </c:pt>
                <c:pt idx="600">
                  <c:v>2.617</c:v>
                </c:pt>
                <c:pt idx="601">
                  <c:v>2.633</c:v>
                </c:pt>
                <c:pt idx="602">
                  <c:v>2.6019999999999999</c:v>
                </c:pt>
                <c:pt idx="603">
                  <c:v>2.6019999999999999</c:v>
                </c:pt>
                <c:pt idx="604">
                  <c:v>2.6019999999999999</c:v>
                </c:pt>
                <c:pt idx="605">
                  <c:v>2.5510000000000002</c:v>
                </c:pt>
                <c:pt idx="606">
                  <c:v>2.5629999999999997</c:v>
                </c:pt>
                <c:pt idx="607">
                  <c:v>2.5760000000000001</c:v>
                </c:pt>
                <c:pt idx="608">
                  <c:v>2.548</c:v>
                </c:pt>
                <c:pt idx="609">
                  <c:v>2.581</c:v>
                </c:pt>
                <c:pt idx="610">
                  <c:v>2.581</c:v>
                </c:pt>
                <c:pt idx="611">
                  <c:v>2.581</c:v>
                </c:pt>
                <c:pt idx="612">
                  <c:v>2.581</c:v>
                </c:pt>
                <c:pt idx="613">
                  <c:v>2.4859999999999998</c:v>
                </c:pt>
                <c:pt idx="614">
                  <c:v>2.5470000000000002</c:v>
                </c:pt>
                <c:pt idx="615">
                  <c:v>2.4900000000000002</c:v>
                </c:pt>
                <c:pt idx="616">
                  <c:v>2.5099999999999998</c:v>
                </c:pt>
                <c:pt idx="617">
                  <c:v>2.5099999999999998</c:v>
                </c:pt>
                <c:pt idx="618">
                  <c:v>2.5099999999999998</c:v>
                </c:pt>
                <c:pt idx="619">
                  <c:v>2.5529999999999999</c:v>
                </c:pt>
                <c:pt idx="620">
                  <c:v>2.597</c:v>
                </c:pt>
                <c:pt idx="621">
                  <c:v>2.6019999999999999</c:v>
                </c:pt>
                <c:pt idx="622">
                  <c:v>2.6150000000000002</c:v>
                </c:pt>
                <c:pt idx="623">
                  <c:v>2.6360000000000001</c:v>
                </c:pt>
                <c:pt idx="624">
                  <c:v>2.6360000000000001</c:v>
                </c:pt>
                <c:pt idx="625">
                  <c:v>2.6360000000000001</c:v>
                </c:pt>
                <c:pt idx="626">
                  <c:v>2.6310000000000002</c:v>
                </c:pt>
                <c:pt idx="627">
                  <c:v>2.6310000000000002</c:v>
                </c:pt>
                <c:pt idx="628">
                  <c:v>2.6579999999999999</c:v>
                </c:pt>
                <c:pt idx="629">
                  <c:v>2.6539999999999999</c:v>
                </c:pt>
                <c:pt idx="630">
                  <c:v>2.6310000000000002</c:v>
                </c:pt>
                <c:pt idx="631">
                  <c:v>2.6310000000000002</c:v>
                </c:pt>
                <c:pt idx="632">
                  <c:v>2.6310000000000002</c:v>
                </c:pt>
                <c:pt idx="633">
                  <c:v>2.6120000000000001</c:v>
                </c:pt>
                <c:pt idx="634">
                  <c:v>2.6120000000000001</c:v>
                </c:pt>
                <c:pt idx="635">
                  <c:v>2.6480000000000001</c:v>
                </c:pt>
                <c:pt idx="636">
                  <c:v>2.613</c:v>
                </c:pt>
                <c:pt idx="637">
                  <c:v>2.641</c:v>
                </c:pt>
                <c:pt idx="638">
                  <c:v>2.641</c:v>
                </c:pt>
                <c:pt idx="639">
                  <c:v>2.641</c:v>
                </c:pt>
                <c:pt idx="640">
                  <c:v>2.6219999999999999</c:v>
                </c:pt>
                <c:pt idx="641">
                  <c:v>2.585</c:v>
                </c:pt>
                <c:pt idx="642">
                  <c:v>2.5939999999999999</c:v>
                </c:pt>
                <c:pt idx="643">
                  <c:v>2.6160000000000001</c:v>
                </c:pt>
                <c:pt idx="644">
                  <c:v>2.637</c:v>
                </c:pt>
                <c:pt idx="645">
                  <c:v>2.637</c:v>
                </c:pt>
                <c:pt idx="646">
                  <c:v>2.637</c:v>
                </c:pt>
                <c:pt idx="647">
                  <c:v>2.637</c:v>
                </c:pt>
                <c:pt idx="648">
                  <c:v>2.6390000000000002</c:v>
                </c:pt>
                <c:pt idx="649">
                  <c:v>2.6230000000000002</c:v>
                </c:pt>
                <c:pt idx="650">
                  <c:v>2.605</c:v>
                </c:pt>
                <c:pt idx="651">
                  <c:v>2.5830000000000002</c:v>
                </c:pt>
                <c:pt idx="652">
                  <c:v>2.5830000000000002</c:v>
                </c:pt>
                <c:pt idx="653">
                  <c:v>2.5830000000000002</c:v>
                </c:pt>
                <c:pt idx="654">
                  <c:v>2.6390000000000002</c:v>
                </c:pt>
                <c:pt idx="655">
                  <c:v>2.6419999999999999</c:v>
                </c:pt>
                <c:pt idx="656">
                  <c:v>2.6589999999999998</c:v>
                </c:pt>
                <c:pt idx="657">
                  <c:v>2.6360000000000001</c:v>
                </c:pt>
                <c:pt idx="658">
                  <c:v>2.681</c:v>
                </c:pt>
                <c:pt idx="659">
                  <c:v>2.681</c:v>
                </c:pt>
                <c:pt idx="660">
                  <c:v>2.681</c:v>
                </c:pt>
                <c:pt idx="661">
                  <c:v>2.6539999999999999</c:v>
                </c:pt>
                <c:pt idx="662">
                  <c:v>2.6879999999999997</c:v>
                </c:pt>
                <c:pt idx="663">
                  <c:v>2.7109999999999999</c:v>
                </c:pt>
                <c:pt idx="664">
                  <c:v>2.738</c:v>
                </c:pt>
                <c:pt idx="665">
                  <c:v>2.6909999999999998</c:v>
                </c:pt>
                <c:pt idx="666">
                  <c:v>2.6909999999999998</c:v>
                </c:pt>
                <c:pt idx="667">
                  <c:v>2.6909999999999998</c:v>
                </c:pt>
                <c:pt idx="668">
                  <c:v>2.6760000000000002</c:v>
                </c:pt>
                <c:pt idx="669">
                  <c:v>2.6930000000000001</c:v>
                </c:pt>
                <c:pt idx="670">
                  <c:v>2.6850000000000001</c:v>
                </c:pt>
                <c:pt idx="671">
                  <c:v>2.681</c:v>
                </c:pt>
                <c:pt idx="672">
                  <c:v>2.6840000000000002</c:v>
                </c:pt>
                <c:pt idx="673">
                  <c:v>2.6840000000000002</c:v>
                </c:pt>
                <c:pt idx="674">
                  <c:v>2.6840000000000002</c:v>
                </c:pt>
                <c:pt idx="675">
                  <c:v>2.6959999999999997</c:v>
                </c:pt>
                <c:pt idx="676">
                  <c:v>2.7029999999999998</c:v>
                </c:pt>
                <c:pt idx="677">
                  <c:v>2.726</c:v>
                </c:pt>
                <c:pt idx="678">
                  <c:v>2.7119999999999997</c:v>
                </c:pt>
                <c:pt idx="679">
                  <c:v>2.7519999999999998</c:v>
                </c:pt>
                <c:pt idx="680">
                  <c:v>2.7519999999999998</c:v>
                </c:pt>
                <c:pt idx="681">
                  <c:v>2.7519999999999998</c:v>
                </c:pt>
                <c:pt idx="682">
                  <c:v>2.786</c:v>
                </c:pt>
                <c:pt idx="683">
                  <c:v>2.7800000000000002</c:v>
                </c:pt>
                <c:pt idx="684">
                  <c:v>2.7560000000000002</c:v>
                </c:pt>
                <c:pt idx="685">
                  <c:v>2.778</c:v>
                </c:pt>
                <c:pt idx="686">
                  <c:v>2.7909999999999999</c:v>
                </c:pt>
                <c:pt idx="687">
                  <c:v>2.7909999999999999</c:v>
                </c:pt>
                <c:pt idx="688">
                  <c:v>2.7909999999999999</c:v>
                </c:pt>
                <c:pt idx="689">
                  <c:v>2.8129999999999997</c:v>
                </c:pt>
                <c:pt idx="690">
                  <c:v>2.8</c:v>
                </c:pt>
                <c:pt idx="691">
                  <c:v>2.7480000000000002</c:v>
                </c:pt>
                <c:pt idx="692">
                  <c:v>2.7480000000000002</c:v>
                </c:pt>
                <c:pt idx="693">
                  <c:v>2.7530000000000001</c:v>
                </c:pt>
                <c:pt idx="694">
                  <c:v>2.7530000000000001</c:v>
                </c:pt>
                <c:pt idx="695">
                  <c:v>2.7530000000000001</c:v>
                </c:pt>
                <c:pt idx="696">
                  <c:v>2.742</c:v>
                </c:pt>
                <c:pt idx="697">
                  <c:v>2.7309999999999999</c:v>
                </c:pt>
                <c:pt idx="698">
                  <c:v>2.7640000000000002</c:v>
                </c:pt>
                <c:pt idx="699">
                  <c:v>2.7880000000000003</c:v>
                </c:pt>
                <c:pt idx="700">
                  <c:v>2.7610000000000001</c:v>
                </c:pt>
                <c:pt idx="701">
                  <c:v>2.7610000000000001</c:v>
                </c:pt>
                <c:pt idx="702">
                  <c:v>2.7610000000000001</c:v>
                </c:pt>
                <c:pt idx="703">
                  <c:v>2.7829999999999999</c:v>
                </c:pt>
                <c:pt idx="704">
                  <c:v>2.7829999999999999</c:v>
                </c:pt>
                <c:pt idx="705">
                  <c:v>2.7770000000000001</c:v>
                </c:pt>
                <c:pt idx="706">
                  <c:v>2.7850000000000001</c:v>
                </c:pt>
                <c:pt idx="707">
                  <c:v>2.7909999999999999</c:v>
                </c:pt>
                <c:pt idx="708">
                  <c:v>2.7909999999999999</c:v>
                </c:pt>
                <c:pt idx="709">
                  <c:v>2.7909999999999999</c:v>
                </c:pt>
                <c:pt idx="710">
                  <c:v>2.8069999999999999</c:v>
                </c:pt>
                <c:pt idx="711">
                  <c:v>2.8149999999999999</c:v>
                </c:pt>
                <c:pt idx="712">
                  <c:v>2.7530000000000001</c:v>
                </c:pt>
                <c:pt idx="713">
                  <c:v>2.79</c:v>
                </c:pt>
                <c:pt idx="714">
                  <c:v>2.7970000000000002</c:v>
                </c:pt>
                <c:pt idx="715">
                  <c:v>2.7970000000000002</c:v>
                </c:pt>
                <c:pt idx="716">
                  <c:v>2.7970000000000002</c:v>
                </c:pt>
                <c:pt idx="717">
                  <c:v>2.8109999999999999</c:v>
                </c:pt>
                <c:pt idx="718">
                  <c:v>2.843</c:v>
                </c:pt>
                <c:pt idx="719">
                  <c:v>2.8810000000000002</c:v>
                </c:pt>
                <c:pt idx="720">
                  <c:v>2.8860000000000001</c:v>
                </c:pt>
                <c:pt idx="721">
                  <c:v>2.8820000000000001</c:v>
                </c:pt>
                <c:pt idx="722">
                  <c:v>2.8820000000000001</c:v>
                </c:pt>
                <c:pt idx="723">
                  <c:v>2.8820000000000001</c:v>
                </c:pt>
                <c:pt idx="724">
                  <c:v>2.8820000000000001</c:v>
                </c:pt>
                <c:pt idx="725">
                  <c:v>2.8650000000000002</c:v>
                </c:pt>
                <c:pt idx="726">
                  <c:v>2.83</c:v>
                </c:pt>
                <c:pt idx="727">
                  <c:v>2.8490000000000002</c:v>
                </c:pt>
                <c:pt idx="728">
                  <c:v>2.831</c:v>
                </c:pt>
                <c:pt idx="729">
                  <c:v>2.831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E3A-4640-BBF9-B6009B99C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4628720"/>
        <c:axId val="744192720"/>
      </c:scatterChart>
      <c:valAx>
        <c:axId val="674628720"/>
        <c:scaling>
          <c:orientation val="minMax"/>
          <c:max val="43100"/>
          <c:min val="423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92720"/>
        <c:crosses val="autoZero"/>
        <c:crossBetween val="midCat"/>
        <c:majorUnit val="180"/>
      </c:valAx>
      <c:valAx>
        <c:axId val="744192720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628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WMT CDS Replication</c:v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Feuil1!$F$7:$F$736</c:f>
              <c:numCache>
                <c:formatCode>m/d/yyyy</c:formatCode>
                <c:ptCount val="730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</c:numCache>
            </c:numRef>
          </c:xVal>
          <c:yVal>
            <c:numRef>
              <c:f>Feuil1!$S$7:$S$736</c:f>
              <c:numCache>
                <c:formatCode>General</c:formatCode>
                <c:ptCount val="73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2.0043000000000002</c:v>
                </c:pt>
                <c:pt idx="4">
                  <c:v>1.9684999999999999</c:v>
                </c:pt>
                <c:pt idx="5">
                  <c:v>1.9067999999999998</c:v>
                </c:pt>
                <c:pt idx="6">
                  <c:v>1.8747999999999998</c:v>
                </c:pt>
                <c:pt idx="7">
                  <c:v>1.8259999999999998</c:v>
                </c:pt>
                <c:pt idx="8">
                  <c:v>1.8259999999999998</c:v>
                </c:pt>
                <c:pt idx="9">
                  <c:v>1.8259999999999998</c:v>
                </c:pt>
                <c:pt idx="10">
                  <c:v>1.8540000000000001</c:v>
                </c:pt>
                <c:pt idx="11">
                  <c:v>1.8029999999999999</c:v>
                </c:pt>
                <c:pt idx="12">
                  <c:v>1.7798</c:v>
                </c:pt>
                <c:pt idx="13">
                  <c:v>1.7538</c:v>
                </c:pt>
                <c:pt idx="14">
                  <c:v>1.6998</c:v>
                </c:pt>
                <c:pt idx="15">
                  <c:v>1.6998</c:v>
                </c:pt>
                <c:pt idx="16">
                  <c:v>1.6998</c:v>
                </c:pt>
                <c:pt idx="17">
                  <c:v>1.6990000000000001</c:v>
                </c:pt>
                <c:pt idx="18">
                  <c:v>1.7995000000000001</c:v>
                </c:pt>
                <c:pt idx="19">
                  <c:v>1.7423</c:v>
                </c:pt>
                <c:pt idx="20">
                  <c:v>1.7772999999999999</c:v>
                </c:pt>
                <c:pt idx="21">
                  <c:v>1.8168</c:v>
                </c:pt>
                <c:pt idx="22">
                  <c:v>1.8168</c:v>
                </c:pt>
                <c:pt idx="23">
                  <c:v>1.8168</c:v>
                </c:pt>
                <c:pt idx="24">
                  <c:v>1.7786999999999999</c:v>
                </c:pt>
                <c:pt idx="25">
                  <c:v>1.768</c:v>
                </c:pt>
                <c:pt idx="26">
                  <c:v>1.7658</c:v>
                </c:pt>
                <c:pt idx="27">
                  <c:v>1.7528000000000001</c:v>
                </c:pt>
                <c:pt idx="28">
                  <c:v>1.6835</c:v>
                </c:pt>
                <c:pt idx="29">
                  <c:v>1.6835</c:v>
                </c:pt>
                <c:pt idx="30">
                  <c:v>1.6835</c:v>
                </c:pt>
                <c:pt idx="31">
                  <c:v>1.7162999999999999</c:v>
                </c:pt>
                <c:pt idx="32">
                  <c:v>1.6128</c:v>
                </c:pt>
                <c:pt idx="33">
                  <c:v>1.5994999999999999</c:v>
                </c:pt>
                <c:pt idx="34">
                  <c:v>1.5779000000000001</c:v>
                </c:pt>
                <c:pt idx="35">
                  <c:v>1.5960000000000001</c:v>
                </c:pt>
                <c:pt idx="36">
                  <c:v>1.5960000000000001</c:v>
                </c:pt>
                <c:pt idx="37">
                  <c:v>1.5960000000000001</c:v>
                </c:pt>
                <c:pt idx="38">
                  <c:v>1.5299999999999998</c:v>
                </c:pt>
                <c:pt idx="39">
                  <c:v>1.5605</c:v>
                </c:pt>
                <c:pt idx="40">
                  <c:v>1.5075000000000001</c:v>
                </c:pt>
                <c:pt idx="41">
                  <c:v>1.4903</c:v>
                </c:pt>
                <c:pt idx="42">
                  <c:v>1.5866</c:v>
                </c:pt>
                <c:pt idx="43">
                  <c:v>1.5866</c:v>
                </c:pt>
                <c:pt idx="44">
                  <c:v>1.5866</c:v>
                </c:pt>
                <c:pt idx="45">
                  <c:v>1.5858000000000001</c:v>
                </c:pt>
                <c:pt idx="46">
                  <c:v>1.5813000000000001</c:v>
                </c:pt>
                <c:pt idx="47">
                  <c:v>1.6233</c:v>
                </c:pt>
                <c:pt idx="48">
                  <c:v>1.5625</c:v>
                </c:pt>
                <c:pt idx="49">
                  <c:v>1.5895000000000001</c:v>
                </c:pt>
                <c:pt idx="50">
                  <c:v>1.5895000000000001</c:v>
                </c:pt>
                <c:pt idx="51">
                  <c:v>1.5895000000000001</c:v>
                </c:pt>
                <c:pt idx="52">
                  <c:v>1.5920000000000001</c:v>
                </c:pt>
                <c:pt idx="53">
                  <c:v>1.5544</c:v>
                </c:pt>
                <c:pt idx="54">
                  <c:v>1.5814999999999999</c:v>
                </c:pt>
                <c:pt idx="55">
                  <c:v>1.5414999999999999</c:v>
                </c:pt>
                <c:pt idx="56">
                  <c:v>1.6013999999999999</c:v>
                </c:pt>
                <c:pt idx="57">
                  <c:v>1.6013999999999999</c:v>
                </c:pt>
                <c:pt idx="58">
                  <c:v>1.6013999999999999</c:v>
                </c:pt>
                <c:pt idx="59">
                  <c:v>1.5843</c:v>
                </c:pt>
                <c:pt idx="60">
                  <c:v>1.6812499999999999</c:v>
                </c:pt>
                <c:pt idx="61">
                  <c:v>1.69</c:v>
                </c:pt>
                <c:pt idx="62">
                  <c:v>1.70458</c:v>
                </c:pt>
                <c:pt idx="63">
                  <c:v>1.7507600000000001</c:v>
                </c:pt>
                <c:pt idx="64">
                  <c:v>1.7507600000000001</c:v>
                </c:pt>
                <c:pt idx="65">
                  <c:v>1.7507600000000001</c:v>
                </c:pt>
                <c:pt idx="66">
                  <c:v>1.7827600000000001</c:v>
                </c:pt>
                <c:pt idx="67">
                  <c:v>1.71428</c:v>
                </c:pt>
                <c:pt idx="68">
                  <c:v>1.7545999999999999</c:v>
                </c:pt>
                <c:pt idx="69">
                  <c:v>1.82334</c:v>
                </c:pt>
                <c:pt idx="70">
                  <c:v>1.85592</c:v>
                </c:pt>
                <c:pt idx="71">
                  <c:v>1.85592</c:v>
                </c:pt>
                <c:pt idx="72">
                  <c:v>1.85592</c:v>
                </c:pt>
                <c:pt idx="73">
                  <c:v>1.82752</c:v>
                </c:pt>
                <c:pt idx="74">
                  <c:v>1.85267</c:v>
                </c:pt>
                <c:pt idx="75">
                  <c:v>1.74373</c:v>
                </c:pt>
                <c:pt idx="76">
                  <c:v>1.7336799999999999</c:v>
                </c:pt>
                <c:pt idx="77">
                  <c:v>1.70628</c:v>
                </c:pt>
                <c:pt idx="78">
                  <c:v>1.70628</c:v>
                </c:pt>
                <c:pt idx="79">
                  <c:v>1.70628</c:v>
                </c:pt>
                <c:pt idx="80">
                  <c:v>1.77244</c:v>
                </c:pt>
                <c:pt idx="81">
                  <c:v>1.8129599999999999</c:v>
                </c:pt>
                <c:pt idx="82">
                  <c:v>1.7628999999999999</c:v>
                </c:pt>
                <c:pt idx="83">
                  <c:v>1.79626</c:v>
                </c:pt>
                <c:pt idx="84">
                  <c:v>1.79725</c:v>
                </c:pt>
                <c:pt idx="85">
                  <c:v>1.79725</c:v>
                </c:pt>
                <c:pt idx="86">
                  <c:v>1.79725</c:v>
                </c:pt>
                <c:pt idx="87">
                  <c:v>1.7811600000000001</c:v>
                </c:pt>
                <c:pt idx="88">
                  <c:v>1.7016799999999999</c:v>
                </c:pt>
                <c:pt idx="89">
                  <c:v>1.6620699999999999</c:v>
                </c:pt>
                <c:pt idx="90">
                  <c:v>1.6203399999999999</c:v>
                </c:pt>
                <c:pt idx="91">
                  <c:v>1.6443399999999999</c:v>
                </c:pt>
                <c:pt idx="92">
                  <c:v>1.6443399999999999</c:v>
                </c:pt>
                <c:pt idx="93">
                  <c:v>1.6443399999999999</c:v>
                </c:pt>
                <c:pt idx="94">
                  <c:v>1.62564</c:v>
                </c:pt>
                <c:pt idx="95">
                  <c:v>1.5898399999999999</c:v>
                </c:pt>
                <c:pt idx="96">
                  <c:v>1.5960000000000001</c:v>
                </c:pt>
                <c:pt idx="97">
                  <c:v>1.5374999999999999</c:v>
                </c:pt>
                <c:pt idx="98">
                  <c:v>1.5663</c:v>
                </c:pt>
                <c:pt idx="99">
                  <c:v>1.5663</c:v>
                </c:pt>
                <c:pt idx="100">
                  <c:v>1.5663</c:v>
                </c:pt>
                <c:pt idx="101">
                  <c:v>1.573</c:v>
                </c:pt>
                <c:pt idx="102">
                  <c:v>1.6108</c:v>
                </c:pt>
                <c:pt idx="103">
                  <c:v>1.6020000000000001</c:v>
                </c:pt>
                <c:pt idx="104">
                  <c:v>1.6315</c:v>
                </c:pt>
                <c:pt idx="105">
                  <c:v>1.5913000000000002</c:v>
                </c:pt>
                <c:pt idx="106">
                  <c:v>1.5913000000000002</c:v>
                </c:pt>
                <c:pt idx="107">
                  <c:v>1.5913000000000002</c:v>
                </c:pt>
                <c:pt idx="108">
                  <c:v>1.5389999999999999</c:v>
                </c:pt>
                <c:pt idx="109">
                  <c:v>1.5692999999999999</c:v>
                </c:pt>
                <c:pt idx="110">
                  <c:v>1.6333</c:v>
                </c:pt>
                <c:pt idx="111">
                  <c:v>1.6449</c:v>
                </c:pt>
                <c:pt idx="112">
                  <c:v>1.6665000000000001</c:v>
                </c:pt>
                <c:pt idx="113">
                  <c:v>1.6665000000000001</c:v>
                </c:pt>
                <c:pt idx="114">
                  <c:v>1.6665000000000001</c:v>
                </c:pt>
                <c:pt idx="115">
                  <c:v>1.6779999999999999</c:v>
                </c:pt>
                <c:pt idx="116">
                  <c:v>1.6904999999999999</c:v>
                </c:pt>
                <c:pt idx="117">
                  <c:v>1.6262999999999999</c:v>
                </c:pt>
                <c:pt idx="118">
                  <c:v>1.6048</c:v>
                </c:pt>
                <c:pt idx="119">
                  <c:v>1.6116999999999999</c:v>
                </c:pt>
                <c:pt idx="120">
                  <c:v>1.6116999999999999</c:v>
                </c:pt>
                <c:pt idx="121">
                  <c:v>1.6116999999999999</c:v>
                </c:pt>
                <c:pt idx="122">
                  <c:v>1.6428</c:v>
                </c:pt>
                <c:pt idx="123">
                  <c:v>1.5748</c:v>
                </c:pt>
                <c:pt idx="124">
                  <c:v>1.5485</c:v>
                </c:pt>
                <c:pt idx="125">
                  <c:v>1.5295000000000001</c:v>
                </c:pt>
                <c:pt idx="126">
                  <c:v>1.5534999999999999</c:v>
                </c:pt>
                <c:pt idx="127">
                  <c:v>1.5534999999999999</c:v>
                </c:pt>
                <c:pt idx="128">
                  <c:v>1.5534999999999999</c:v>
                </c:pt>
                <c:pt idx="129">
                  <c:v>1.5129999999999999</c:v>
                </c:pt>
                <c:pt idx="130">
                  <c:v>1.5305</c:v>
                </c:pt>
                <c:pt idx="131">
                  <c:v>1.5229999999999999</c:v>
                </c:pt>
                <c:pt idx="132">
                  <c:v>1.5608</c:v>
                </c:pt>
                <c:pt idx="133">
                  <c:v>1.5329999999999999</c:v>
                </c:pt>
                <c:pt idx="134">
                  <c:v>1.5329999999999999</c:v>
                </c:pt>
                <c:pt idx="135">
                  <c:v>1.5329999999999999</c:v>
                </c:pt>
                <c:pt idx="136">
                  <c:v>1.5797999999999999</c:v>
                </c:pt>
                <c:pt idx="137">
                  <c:v>1.6080000000000001</c:v>
                </c:pt>
                <c:pt idx="138">
                  <c:v>1.6825000000000001</c:v>
                </c:pt>
                <c:pt idx="139">
                  <c:v>1.6875</c:v>
                </c:pt>
                <c:pt idx="140">
                  <c:v>1.6764999999999999</c:v>
                </c:pt>
                <c:pt idx="141">
                  <c:v>1.6764999999999999</c:v>
                </c:pt>
                <c:pt idx="142">
                  <c:v>1.6764999999999999</c:v>
                </c:pt>
                <c:pt idx="143">
                  <c:v>1.6841999999999999</c:v>
                </c:pt>
                <c:pt idx="144">
                  <c:v>1.7195</c:v>
                </c:pt>
                <c:pt idx="145">
                  <c:v>1.7168000000000001</c:v>
                </c:pt>
                <c:pt idx="146">
                  <c:v>1.6713</c:v>
                </c:pt>
                <c:pt idx="147">
                  <c:v>1.6981999999999999</c:v>
                </c:pt>
                <c:pt idx="148">
                  <c:v>1.6981999999999999</c:v>
                </c:pt>
                <c:pt idx="149">
                  <c:v>1.6981999999999999</c:v>
                </c:pt>
                <c:pt idx="150">
                  <c:v>1.7104999999999999</c:v>
                </c:pt>
                <c:pt idx="151">
                  <c:v>1.6928000000000001</c:v>
                </c:pt>
                <c:pt idx="152">
                  <c:v>1.7055</c:v>
                </c:pt>
                <c:pt idx="153">
                  <c:v>1.6813</c:v>
                </c:pt>
                <c:pt idx="154">
                  <c:v>1.5580000000000001</c:v>
                </c:pt>
                <c:pt idx="155">
                  <c:v>1.5580000000000001</c:v>
                </c:pt>
                <c:pt idx="156">
                  <c:v>1.5580000000000001</c:v>
                </c:pt>
                <c:pt idx="157">
                  <c:v>1.5840000000000001</c:v>
                </c:pt>
                <c:pt idx="158">
                  <c:v>1.56</c:v>
                </c:pt>
                <c:pt idx="159">
                  <c:v>1.5543</c:v>
                </c:pt>
                <c:pt idx="160">
                  <c:v>1.5394999999999999</c:v>
                </c:pt>
                <c:pt idx="161">
                  <c:v>1.4903</c:v>
                </c:pt>
                <c:pt idx="162">
                  <c:v>1.4903</c:v>
                </c:pt>
                <c:pt idx="163">
                  <c:v>1.4903</c:v>
                </c:pt>
                <c:pt idx="164">
                  <c:v>1.454</c:v>
                </c:pt>
                <c:pt idx="165">
                  <c:v>1.4687999999999999</c:v>
                </c:pt>
                <c:pt idx="166">
                  <c:v>1.421</c:v>
                </c:pt>
                <c:pt idx="167">
                  <c:v>1.4540000000000002</c:v>
                </c:pt>
                <c:pt idx="168">
                  <c:v>1.4865999999999999</c:v>
                </c:pt>
                <c:pt idx="169">
                  <c:v>1.4865999999999999</c:v>
                </c:pt>
                <c:pt idx="170">
                  <c:v>1.4865999999999999</c:v>
                </c:pt>
                <c:pt idx="171">
                  <c:v>1.5543</c:v>
                </c:pt>
                <c:pt idx="172">
                  <c:v>1.5718000000000001</c:v>
                </c:pt>
                <c:pt idx="173">
                  <c:v>1.5526</c:v>
                </c:pt>
                <c:pt idx="174">
                  <c:v>1.6051</c:v>
                </c:pt>
                <c:pt idx="175">
                  <c:v>1.4183000000000001</c:v>
                </c:pt>
                <c:pt idx="176">
                  <c:v>1.4183000000000001</c:v>
                </c:pt>
                <c:pt idx="177">
                  <c:v>1.4183000000000001</c:v>
                </c:pt>
                <c:pt idx="178">
                  <c:v>1.3284</c:v>
                </c:pt>
                <c:pt idx="179">
                  <c:v>1.3785000000000001</c:v>
                </c:pt>
                <c:pt idx="180">
                  <c:v>1.4273</c:v>
                </c:pt>
                <c:pt idx="181">
                  <c:v>1.3879999999999999</c:v>
                </c:pt>
                <c:pt idx="182">
                  <c:v>1.3885000000000001</c:v>
                </c:pt>
                <c:pt idx="183">
                  <c:v>1.3885000000000001</c:v>
                </c:pt>
                <c:pt idx="184">
                  <c:v>1.3885000000000001</c:v>
                </c:pt>
                <c:pt idx="185">
                  <c:v>1.4039999999999999</c:v>
                </c:pt>
                <c:pt idx="186">
                  <c:v>1.3404</c:v>
                </c:pt>
                <c:pt idx="187">
                  <c:v>1.3380000000000001</c:v>
                </c:pt>
                <c:pt idx="188">
                  <c:v>1.3582000000000001</c:v>
                </c:pt>
                <c:pt idx="189">
                  <c:v>1.2531000000000001</c:v>
                </c:pt>
                <c:pt idx="190">
                  <c:v>1.2531000000000001</c:v>
                </c:pt>
                <c:pt idx="191">
                  <c:v>1.2531000000000001</c:v>
                </c:pt>
                <c:pt idx="192">
                  <c:v>1.3311999999999999</c:v>
                </c:pt>
                <c:pt idx="193">
                  <c:v>1.3939999999999999</c:v>
                </c:pt>
                <c:pt idx="194">
                  <c:v>1.3537999999999999</c:v>
                </c:pt>
                <c:pt idx="195">
                  <c:v>1.3936999999999999</c:v>
                </c:pt>
                <c:pt idx="196">
                  <c:v>1.4139999999999999</c:v>
                </c:pt>
                <c:pt idx="197">
                  <c:v>1.4139999999999999</c:v>
                </c:pt>
                <c:pt idx="198">
                  <c:v>1.4139999999999999</c:v>
                </c:pt>
                <c:pt idx="199">
                  <c:v>1.4375</c:v>
                </c:pt>
                <c:pt idx="200">
                  <c:v>1.4307999999999998</c:v>
                </c:pt>
                <c:pt idx="201">
                  <c:v>1.4704999999999999</c:v>
                </c:pt>
                <c:pt idx="202">
                  <c:v>1.4779</c:v>
                </c:pt>
                <c:pt idx="203">
                  <c:v>1.4943</c:v>
                </c:pt>
                <c:pt idx="204">
                  <c:v>1.4943</c:v>
                </c:pt>
                <c:pt idx="205">
                  <c:v>1.4943</c:v>
                </c:pt>
                <c:pt idx="206">
                  <c:v>1.5193999999999999</c:v>
                </c:pt>
                <c:pt idx="207">
                  <c:v>1.494</c:v>
                </c:pt>
                <c:pt idx="208">
                  <c:v>1.4422999999999999</c:v>
                </c:pt>
                <c:pt idx="209">
                  <c:v>1.4333</c:v>
                </c:pt>
                <c:pt idx="210">
                  <c:v>1.3766</c:v>
                </c:pt>
                <c:pt idx="211">
                  <c:v>1.3766</c:v>
                </c:pt>
                <c:pt idx="212">
                  <c:v>1.3766</c:v>
                </c:pt>
                <c:pt idx="213">
                  <c:v>1.4267999999999998</c:v>
                </c:pt>
                <c:pt idx="214">
                  <c:v>1.4313</c:v>
                </c:pt>
                <c:pt idx="215">
                  <c:v>1.4198</c:v>
                </c:pt>
                <c:pt idx="216">
                  <c:v>1.3857999999999999</c:v>
                </c:pt>
                <c:pt idx="217">
                  <c:v>1.4890999999999999</c:v>
                </c:pt>
                <c:pt idx="218">
                  <c:v>1.4890999999999999</c:v>
                </c:pt>
                <c:pt idx="219">
                  <c:v>1.4890999999999999</c:v>
                </c:pt>
                <c:pt idx="220">
                  <c:v>1.5035999999999998</c:v>
                </c:pt>
                <c:pt idx="221">
                  <c:v>1.4684999999999999</c:v>
                </c:pt>
                <c:pt idx="222">
                  <c:v>1.4281999999999999</c:v>
                </c:pt>
                <c:pt idx="223">
                  <c:v>1.4762999999999999</c:v>
                </c:pt>
                <c:pt idx="224">
                  <c:v>1.4267999999999998</c:v>
                </c:pt>
                <c:pt idx="225">
                  <c:v>1.4267999999999998</c:v>
                </c:pt>
                <c:pt idx="226">
                  <c:v>1.4267999999999998</c:v>
                </c:pt>
                <c:pt idx="227">
                  <c:v>1.4504999999999999</c:v>
                </c:pt>
                <c:pt idx="228">
                  <c:v>1.4673</c:v>
                </c:pt>
                <c:pt idx="229">
                  <c:v>1.458</c:v>
                </c:pt>
                <c:pt idx="230">
                  <c:v>1.4391</c:v>
                </c:pt>
                <c:pt idx="231">
                  <c:v>1.4854000000000001</c:v>
                </c:pt>
                <c:pt idx="232">
                  <c:v>1.4854000000000001</c:v>
                </c:pt>
                <c:pt idx="233">
                  <c:v>1.4854000000000001</c:v>
                </c:pt>
                <c:pt idx="234">
                  <c:v>1.4566999999999999</c:v>
                </c:pt>
                <c:pt idx="235">
                  <c:v>1.4606999999999999</c:v>
                </c:pt>
                <c:pt idx="236">
                  <c:v>1.4586999999999999</c:v>
                </c:pt>
                <c:pt idx="237">
                  <c:v>1.4903999999999999</c:v>
                </c:pt>
                <c:pt idx="238">
                  <c:v>1.5548</c:v>
                </c:pt>
                <c:pt idx="239">
                  <c:v>1.5548</c:v>
                </c:pt>
                <c:pt idx="240">
                  <c:v>1.5548</c:v>
                </c:pt>
                <c:pt idx="241">
                  <c:v>1.4943</c:v>
                </c:pt>
                <c:pt idx="242">
                  <c:v>1.5047999999999999</c:v>
                </c:pt>
                <c:pt idx="243">
                  <c:v>1.5252999999999999</c:v>
                </c:pt>
                <c:pt idx="244">
                  <c:v>1.5101</c:v>
                </c:pt>
                <c:pt idx="245">
                  <c:v>1.5132999999999999</c:v>
                </c:pt>
                <c:pt idx="246">
                  <c:v>1.5132999999999999</c:v>
                </c:pt>
                <c:pt idx="247">
                  <c:v>1.5132999999999999</c:v>
                </c:pt>
                <c:pt idx="248">
                  <c:v>1.5249999999999999</c:v>
                </c:pt>
                <c:pt idx="249">
                  <c:v>1.4378</c:v>
                </c:pt>
                <c:pt idx="250">
                  <c:v>1.4414</c:v>
                </c:pt>
                <c:pt idx="251">
                  <c:v>1.4939</c:v>
                </c:pt>
                <c:pt idx="252">
                  <c:v>1.5432999999999999</c:v>
                </c:pt>
                <c:pt idx="253">
                  <c:v>1.5432999999999999</c:v>
                </c:pt>
                <c:pt idx="254">
                  <c:v>1.5432999999999999</c:v>
                </c:pt>
                <c:pt idx="255">
                  <c:v>1.5154999999999998</c:v>
                </c:pt>
                <c:pt idx="256">
                  <c:v>1.5557999999999998</c:v>
                </c:pt>
                <c:pt idx="257">
                  <c:v>1.5169999999999999</c:v>
                </c:pt>
                <c:pt idx="258">
                  <c:v>1.5469999999999999</c:v>
                </c:pt>
                <c:pt idx="259">
                  <c:v>1.5746</c:v>
                </c:pt>
                <c:pt idx="260">
                  <c:v>1.5746</c:v>
                </c:pt>
                <c:pt idx="261">
                  <c:v>1.5746</c:v>
                </c:pt>
                <c:pt idx="262">
                  <c:v>1.6060000000000001</c:v>
                </c:pt>
                <c:pt idx="263">
                  <c:v>1.5842000000000001</c:v>
                </c:pt>
                <c:pt idx="264">
                  <c:v>1.5749</c:v>
                </c:pt>
                <c:pt idx="265">
                  <c:v>1.5469999999999999</c:v>
                </c:pt>
                <c:pt idx="266">
                  <c:v>1.542</c:v>
                </c:pt>
                <c:pt idx="267">
                  <c:v>1.542</c:v>
                </c:pt>
                <c:pt idx="268">
                  <c:v>1.542</c:v>
                </c:pt>
                <c:pt idx="269">
                  <c:v>1.5066999999999999</c:v>
                </c:pt>
                <c:pt idx="270">
                  <c:v>1.5055000000000001</c:v>
                </c:pt>
                <c:pt idx="271">
                  <c:v>1.5119</c:v>
                </c:pt>
                <c:pt idx="272">
                  <c:v>1.5055000000000001</c:v>
                </c:pt>
                <c:pt idx="273">
                  <c:v>1.5363</c:v>
                </c:pt>
                <c:pt idx="274">
                  <c:v>1.5363</c:v>
                </c:pt>
                <c:pt idx="275">
                  <c:v>1.5363</c:v>
                </c:pt>
                <c:pt idx="276">
                  <c:v>1.5535000000000001</c:v>
                </c:pt>
                <c:pt idx="277">
                  <c:v>1.5975999999999999</c:v>
                </c:pt>
                <c:pt idx="278">
                  <c:v>1.6114999999999999</c:v>
                </c:pt>
                <c:pt idx="279">
                  <c:v>1.6475</c:v>
                </c:pt>
                <c:pt idx="280">
                  <c:v>1.6238999999999999</c:v>
                </c:pt>
                <c:pt idx="281">
                  <c:v>1.6238999999999999</c:v>
                </c:pt>
                <c:pt idx="282">
                  <c:v>1.6238999999999999</c:v>
                </c:pt>
                <c:pt idx="283">
                  <c:v>1.6818</c:v>
                </c:pt>
                <c:pt idx="284">
                  <c:v>1.6663999999999999</c:v>
                </c:pt>
                <c:pt idx="285">
                  <c:v>1.6557999999999999</c:v>
                </c:pt>
                <c:pt idx="286">
                  <c:v>1.6286</c:v>
                </c:pt>
                <c:pt idx="287">
                  <c:v>1.653</c:v>
                </c:pt>
                <c:pt idx="288">
                  <c:v>1.653</c:v>
                </c:pt>
                <c:pt idx="289">
                  <c:v>1.653</c:v>
                </c:pt>
                <c:pt idx="290">
                  <c:v>1.6274999999999999</c:v>
                </c:pt>
                <c:pt idx="291">
                  <c:v>1.6894</c:v>
                </c:pt>
                <c:pt idx="292">
                  <c:v>1.6907000000000001</c:v>
                </c:pt>
                <c:pt idx="293">
                  <c:v>1.7227000000000001</c:v>
                </c:pt>
                <c:pt idx="294">
                  <c:v>1.7097</c:v>
                </c:pt>
                <c:pt idx="295">
                  <c:v>1.7097</c:v>
                </c:pt>
                <c:pt idx="296">
                  <c:v>1.7097</c:v>
                </c:pt>
                <c:pt idx="297">
                  <c:v>1.7411000000000001</c:v>
                </c:pt>
                <c:pt idx="298">
                  <c:v>1.7408000000000001</c:v>
                </c:pt>
                <c:pt idx="299">
                  <c:v>1.7719</c:v>
                </c:pt>
                <c:pt idx="300">
                  <c:v>1.8134000000000001</c:v>
                </c:pt>
                <c:pt idx="301">
                  <c:v>1.7938000000000001</c:v>
                </c:pt>
                <c:pt idx="302">
                  <c:v>1.7938000000000001</c:v>
                </c:pt>
                <c:pt idx="303">
                  <c:v>1.7938000000000001</c:v>
                </c:pt>
                <c:pt idx="304">
                  <c:v>1.776</c:v>
                </c:pt>
                <c:pt idx="305">
                  <c:v>1.7672000000000001</c:v>
                </c:pt>
                <c:pt idx="306">
                  <c:v>1.7401</c:v>
                </c:pt>
                <c:pt idx="307">
                  <c:v>1.7448000000000001</c:v>
                </c:pt>
                <c:pt idx="308">
                  <c:v>1.7142999999999999</c:v>
                </c:pt>
                <c:pt idx="309">
                  <c:v>1.7142999999999999</c:v>
                </c:pt>
                <c:pt idx="310">
                  <c:v>1.7142999999999999</c:v>
                </c:pt>
                <c:pt idx="311">
                  <c:v>1.7736000000000001</c:v>
                </c:pt>
                <c:pt idx="312">
                  <c:v>1.8119000000000001</c:v>
                </c:pt>
                <c:pt idx="313">
                  <c:v>1.9731000000000001</c:v>
                </c:pt>
                <c:pt idx="314">
                  <c:v>2.0514999999999999</c:v>
                </c:pt>
                <c:pt idx="315">
                  <c:v>2.0230999999999999</c:v>
                </c:pt>
                <c:pt idx="316">
                  <c:v>2.0230999999999999</c:v>
                </c:pt>
                <c:pt idx="317">
                  <c:v>2.0230999999999999</c:v>
                </c:pt>
                <c:pt idx="318">
                  <c:v>2.1717999999999997</c:v>
                </c:pt>
                <c:pt idx="319">
                  <c:v>2.1374999999999997</c:v>
                </c:pt>
                <c:pt idx="320">
                  <c:v>2.1425000000000001</c:v>
                </c:pt>
                <c:pt idx="321">
                  <c:v>2.2052</c:v>
                </c:pt>
                <c:pt idx="322">
                  <c:v>2.2584999999999997</c:v>
                </c:pt>
                <c:pt idx="323">
                  <c:v>2.2584999999999997</c:v>
                </c:pt>
                <c:pt idx="324">
                  <c:v>2.2584999999999997</c:v>
                </c:pt>
                <c:pt idx="325">
                  <c:v>2.2121</c:v>
                </c:pt>
                <c:pt idx="326">
                  <c:v>2.21</c:v>
                </c:pt>
                <c:pt idx="327">
                  <c:v>2.2585999999999999</c:v>
                </c:pt>
                <c:pt idx="328">
                  <c:v>2.2565</c:v>
                </c:pt>
                <c:pt idx="329">
                  <c:v>2.2719999999999998</c:v>
                </c:pt>
                <c:pt idx="330">
                  <c:v>2.2719999999999998</c:v>
                </c:pt>
                <c:pt idx="331">
                  <c:v>2.2719999999999998</c:v>
                </c:pt>
                <c:pt idx="332">
                  <c:v>2.2252999999999998</c:v>
                </c:pt>
                <c:pt idx="333">
                  <c:v>2.2040000000000002</c:v>
                </c:pt>
                <c:pt idx="334">
                  <c:v>2.2692000000000001</c:v>
                </c:pt>
                <c:pt idx="335">
                  <c:v>2.3292999999999999</c:v>
                </c:pt>
                <c:pt idx="336">
                  <c:v>2.2669999999999999</c:v>
                </c:pt>
                <c:pt idx="337">
                  <c:v>2.2669999999999999</c:v>
                </c:pt>
                <c:pt idx="338">
                  <c:v>2.2669999999999999</c:v>
                </c:pt>
                <c:pt idx="339">
                  <c:v>2.2959000000000001</c:v>
                </c:pt>
                <c:pt idx="340">
                  <c:v>2.2932999999999999</c:v>
                </c:pt>
                <c:pt idx="341">
                  <c:v>2.2496999999999998</c:v>
                </c:pt>
                <c:pt idx="342">
                  <c:v>2.3012999999999999</c:v>
                </c:pt>
                <c:pt idx="343">
                  <c:v>2.3574999999999999</c:v>
                </c:pt>
                <c:pt idx="344">
                  <c:v>2.3574999999999999</c:v>
                </c:pt>
                <c:pt idx="345">
                  <c:v>2.3574999999999999</c:v>
                </c:pt>
                <c:pt idx="346">
                  <c:v>2.3544999999999998</c:v>
                </c:pt>
                <c:pt idx="347">
                  <c:v>2.3451</c:v>
                </c:pt>
                <c:pt idx="348">
                  <c:v>2.4923999999999999</c:v>
                </c:pt>
                <c:pt idx="349">
                  <c:v>2.5606</c:v>
                </c:pt>
                <c:pt idx="350">
                  <c:v>2.5446999999999997</c:v>
                </c:pt>
                <c:pt idx="351">
                  <c:v>2.5446999999999997</c:v>
                </c:pt>
                <c:pt idx="352">
                  <c:v>2.5446999999999997</c:v>
                </c:pt>
                <c:pt idx="353">
                  <c:v>2.4987999999999997</c:v>
                </c:pt>
                <c:pt idx="354">
                  <c:v>2.5030000000000001</c:v>
                </c:pt>
                <c:pt idx="355">
                  <c:v>2.4835000000000003</c:v>
                </c:pt>
                <c:pt idx="356">
                  <c:v>2.4994999999999998</c:v>
                </c:pt>
                <c:pt idx="357">
                  <c:v>2.4944999999999999</c:v>
                </c:pt>
                <c:pt idx="358">
                  <c:v>2.4944999999999999</c:v>
                </c:pt>
                <c:pt idx="359">
                  <c:v>2.4944999999999999</c:v>
                </c:pt>
                <c:pt idx="360">
                  <c:v>2.4835000000000003</c:v>
                </c:pt>
                <c:pt idx="361">
                  <c:v>2.5162</c:v>
                </c:pt>
                <c:pt idx="362">
                  <c:v>2.4643999999999999</c:v>
                </c:pt>
                <c:pt idx="363">
                  <c:v>2.4235000000000002</c:v>
                </c:pt>
                <c:pt idx="364">
                  <c:v>2.4102000000000001</c:v>
                </c:pt>
                <c:pt idx="365">
                  <c:v>2.4102000000000001</c:v>
                </c:pt>
                <c:pt idx="366">
                  <c:v>2.4102000000000001</c:v>
                </c:pt>
                <c:pt idx="367">
                  <c:v>2.4055</c:v>
                </c:pt>
                <c:pt idx="368">
                  <c:v>2.4009999999999998</c:v>
                </c:pt>
                <c:pt idx="369">
                  <c:v>2.3767999999999998</c:v>
                </c:pt>
                <c:pt idx="370">
                  <c:v>2.3098000000000001</c:v>
                </c:pt>
                <c:pt idx="371">
                  <c:v>2.3925999999999998</c:v>
                </c:pt>
                <c:pt idx="372">
                  <c:v>2.3925999999999998</c:v>
                </c:pt>
                <c:pt idx="373">
                  <c:v>2.3925999999999998</c:v>
                </c:pt>
                <c:pt idx="374">
                  <c:v>2.3485</c:v>
                </c:pt>
                <c:pt idx="375">
                  <c:v>2.3531</c:v>
                </c:pt>
                <c:pt idx="376">
                  <c:v>2.3662999999999998</c:v>
                </c:pt>
                <c:pt idx="377">
                  <c:v>2.3494999999999999</c:v>
                </c:pt>
                <c:pt idx="378">
                  <c:v>2.3936999999999999</c:v>
                </c:pt>
                <c:pt idx="379">
                  <c:v>2.3936999999999999</c:v>
                </c:pt>
                <c:pt idx="380">
                  <c:v>2.3936999999999999</c:v>
                </c:pt>
                <c:pt idx="381">
                  <c:v>2.395</c:v>
                </c:pt>
                <c:pt idx="382">
                  <c:v>2.3173999999999997</c:v>
                </c:pt>
                <c:pt idx="383">
                  <c:v>2.4531000000000001</c:v>
                </c:pt>
                <c:pt idx="384">
                  <c:v>2.4897999999999998</c:v>
                </c:pt>
                <c:pt idx="385">
                  <c:v>2.4672999999999998</c:v>
                </c:pt>
                <c:pt idx="386">
                  <c:v>2.4672999999999998</c:v>
                </c:pt>
                <c:pt idx="387">
                  <c:v>2.4672999999999998</c:v>
                </c:pt>
                <c:pt idx="388">
                  <c:v>2.4024000000000001</c:v>
                </c:pt>
                <c:pt idx="389">
                  <c:v>2.4581</c:v>
                </c:pt>
                <c:pt idx="390">
                  <c:v>2.4975999999999998</c:v>
                </c:pt>
                <c:pt idx="391">
                  <c:v>2.4851999999999999</c:v>
                </c:pt>
                <c:pt idx="392">
                  <c:v>2.472</c:v>
                </c:pt>
                <c:pt idx="393">
                  <c:v>2.472</c:v>
                </c:pt>
                <c:pt idx="394">
                  <c:v>2.472</c:v>
                </c:pt>
                <c:pt idx="395">
                  <c:v>2.4761000000000002</c:v>
                </c:pt>
                <c:pt idx="396">
                  <c:v>2.4522999999999997</c:v>
                </c:pt>
                <c:pt idx="397">
                  <c:v>2.468</c:v>
                </c:pt>
                <c:pt idx="398">
                  <c:v>2.4746000000000001</c:v>
                </c:pt>
                <c:pt idx="399">
                  <c:v>2.4678</c:v>
                </c:pt>
                <c:pt idx="400">
                  <c:v>2.4678</c:v>
                </c:pt>
                <c:pt idx="401">
                  <c:v>2.4678</c:v>
                </c:pt>
                <c:pt idx="402">
                  <c:v>2.4203000000000001</c:v>
                </c:pt>
                <c:pt idx="403">
                  <c:v>2.4228000000000001</c:v>
                </c:pt>
                <c:pt idx="404">
                  <c:v>2.367</c:v>
                </c:pt>
                <c:pt idx="405">
                  <c:v>2.4287999999999998</c:v>
                </c:pt>
                <c:pt idx="406">
                  <c:v>2.4512999999999998</c:v>
                </c:pt>
                <c:pt idx="407">
                  <c:v>2.4512999999999998</c:v>
                </c:pt>
                <c:pt idx="408">
                  <c:v>2.4512999999999998</c:v>
                </c:pt>
                <c:pt idx="409">
                  <c:v>2.4780000000000002</c:v>
                </c:pt>
                <c:pt idx="410">
                  <c:v>2.5180000000000002</c:v>
                </c:pt>
                <c:pt idx="411">
                  <c:v>2.5478000000000001</c:v>
                </c:pt>
                <c:pt idx="412">
                  <c:v>2.5070999999999999</c:v>
                </c:pt>
                <c:pt idx="413">
                  <c:v>2.4870000000000001</c:v>
                </c:pt>
                <c:pt idx="414">
                  <c:v>2.4870000000000001</c:v>
                </c:pt>
                <c:pt idx="415">
                  <c:v>2.4870000000000001</c:v>
                </c:pt>
                <c:pt idx="416">
                  <c:v>2.4849999999999999</c:v>
                </c:pt>
                <c:pt idx="417">
                  <c:v>2.5</c:v>
                </c:pt>
                <c:pt idx="418">
                  <c:v>2.4667999999999997</c:v>
                </c:pt>
                <c:pt idx="419">
                  <c:v>2.4049</c:v>
                </c:pt>
                <c:pt idx="420">
                  <c:v>2.3563000000000001</c:v>
                </c:pt>
                <c:pt idx="421">
                  <c:v>2.3563000000000001</c:v>
                </c:pt>
                <c:pt idx="422">
                  <c:v>2.3563000000000001</c:v>
                </c:pt>
                <c:pt idx="423">
                  <c:v>2.4075000000000002</c:v>
                </c:pt>
                <c:pt idx="424">
                  <c:v>2.4626999999999999</c:v>
                </c:pt>
                <c:pt idx="425">
                  <c:v>2.5215000000000001</c:v>
                </c:pt>
                <c:pt idx="426">
                  <c:v>2.5602</c:v>
                </c:pt>
                <c:pt idx="427">
                  <c:v>2.5603000000000002</c:v>
                </c:pt>
                <c:pt idx="428">
                  <c:v>2.5603000000000002</c:v>
                </c:pt>
                <c:pt idx="429">
                  <c:v>2.5603000000000002</c:v>
                </c:pt>
                <c:pt idx="430">
                  <c:v>2.5444</c:v>
                </c:pt>
                <c:pt idx="431">
                  <c:v>2.5585999999999998</c:v>
                </c:pt>
                <c:pt idx="432">
                  <c:v>2.5993999999999997</c:v>
                </c:pt>
                <c:pt idx="433">
                  <c:v>2.6540999999999997</c:v>
                </c:pt>
                <c:pt idx="434">
                  <c:v>2.629</c:v>
                </c:pt>
                <c:pt idx="435">
                  <c:v>2.629</c:v>
                </c:pt>
                <c:pt idx="436">
                  <c:v>2.629</c:v>
                </c:pt>
                <c:pt idx="437">
                  <c:v>2.6635999999999997</c:v>
                </c:pt>
                <c:pt idx="438">
                  <c:v>2.6522999999999999</c:v>
                </c:pt>
                <c:pt idx="439">
                  <c:v>2.5378999999999996</c:v>
                </c:pt>
                <c:pt idx="440">
                  <c:v>2.5663</c:v>
                </c:pt>
                <c:pt idx="441">
                  <c:v>2.5294999999999996</c:v>
                </c:pt>
                <c:pt idx="442">
                  <c:v>2.5294999999999996</c:v>
                </c:pt>
                <c:pt idx="443">
                  <c:v>2.5294999999999996</c:v>
                </c:pt>
                <c:pt idx="444">
                  <c:v>2.5158</c:v>
                </c:pt>
                <c:pt idx="445">
                  <c:v>2.4956999999999998</c:v>
                </c:pt>
                <c:pt idx="446">
                  <c:v>2.4644999999999997</c:v>
                </c:pt>
                <c:pt idx="447">
                  <c:v>2.4930999999999996</c:v>
                </c:pt>
                <c:pt idx="448">
                  <c:v>2.4904999999999999</c:v>
                </c:pt>
                <c:pt idx="449">
                  <c:v>2.4904999999999999</c:v>
                </c:pt>
                <c:pt idx="450">
                  <c:v>2.4904999999999999</c:v>
                </c:pt>
                <c:pt idx="451">
                  <c:v>2.4637000000000002</c:v>
                </c:pt>
                <c:pt idx="452">
                  <c:v>2.5105</c:v>
                </c:pt>
                <c:pt idx="453">
                  <c:v>2.4734000000000003</c:v>
                </c:pt>
                <c:pt idx="454">
                  <c:v>2.5173999999999999</c:v>
                </c:pt>
                <c:pt idx="455">
                  <c:v>2.4872999999999998</c:v>
                </c:pt>
                <c:pt idx="456">
                  <c:v>2.4872999999999998</c:v>
                </c:pt>
                <c:pt idx="457">
                  <c:v>2.4872999999999998</c:v>
                </c:pt>
                <c:pt idx="458">
                  <c:v>2.4125000000000001</c:v>
                </c:pt>
                <c:pt idx="459">
                  <c:v>2.4524999999999997</c:v>
                </c:pt>
                <c:pt idx="460">
                  <c:v>2.4129999999999998</c:v>
                </c:pt>
                <c:pt idx="461">
                  <c:v>2.419</c:v>
                </c:pt>
                <c:pt idx="462">
                  <c:v>2.4716</c:v>
                </c:pt>
                <c:pt idx="463">
                  <c:v>2.4716</c:v>
                </c:pt>
                <c:pt idx="464">
                  <c:v>2.4716</c:v>
                </c:pt>
                <c:pt idx="465">
                  <c:v>2.444</c:v>
                </c:pt>
                <c:pt idx="466">
                  <c:v>2.3786999999999998</c:v>
                </c:pt>
                <c:pt idx="467">
                  <c:v>2.3205</c:v>
                </c:pt>
                <c:pt idx="468">
                  <c:v>2.3190999999999997</c:v>
                </c:pt>
                <c:pt idx="469">
                  <c:v>2.3190999999999997</c:v>
                </c:pt>
                <c:pt idx="470">
                  <c:v>2.3190999999999997</c:v>
                </c:pt>
                <c:pt idx="471">
                  <c:v>2.3190999999999997</c:v>
                </c:pt>
                <c:pt idx="472">
                  <c:v>2.3304999999999998</c:v>
                </c:pt>
                <c:pt idx="473">
                  <c:v>2.2576999999999998</c:v>
                </c:pt>
                <c:pt idx="474">
                  <c:v>2.2955999999999999</c:v>
                </c:pt>
                <c:pt idx="475">
                  <c:v>2.3340000000000001</c:v>
                </c:pt>
                <c:pt idx="476">
                  <c:v>2.3462999999999998</c:v>
                </c:pt>
                <c:pt idx="477">
                  <c:v>2.3462999999999998</c:v>
                </c:pt>
                <c:pt idx="478">
                  <c:v>2.3462999999999998</c:v>
                </c:pt>
                <c:pt idx="479">
                  <c:v>2.3550999999999997</c:v>
                </c:pt>
                <c:pt idx="480">
                  <c:v>2.4117999999999999</c:v>
                </c:pt>
                <c:pt idx="481">
                  <c:v>2.3513000000000002</c:v>
                </c:pt>
                <c:pt idx="482">
                  <c:v>2.3342999999999998</c:v>
                </c:pt>
                <c:pt idx="483">
                  <c:v>2.3277000000000001</c:v>
                </c:pt>
                <c:pt idx="484">
                  <c:v>2.3277000000000001</c:v>
                </c:pt>
                <c:pt idx="485">
                  <c:v>2.3277000000000001</c:v>
                </c:pt>
                <c:pt idx="486">
                  <c:v>2.3525999999999998</c:v>
                </c:pt>
                <c:pt idx="487">
                  <c:v>2.3201000000000001</c:v>
                </c:pt>
                <c:pt idx="488">
                  <c:v>2.3512</c:v>
                </c:pt>
                <c:pt idx="489">
                  <c:v>2.3772000000000002</c:v>
                </c:pt>
                <c:pt idx="490">
                  <c:v>2.3730000000000002</c:v>
                </c:pt>
                <c:pt idx="491">
                  <c:v>2.3730000000000002</c:v>
                </c:pt>
                <c:pt idx="492">
                  <c:v>2.3730000000000002</c:v>
                </c:pt>
                <c:pt idx="493">
                  <c:v>2.4035000000000002</c:v>
                </c:pt>
                <c:pt idx="494">
                  <c:v>2.4020000000000001</c:v>
                </c:pt>
                <c:pt idx="495">
                  <c:v>2.3909000000000002</c:v>
                </c:pt>
                <c:pt idx="496">
                  <c:v>2.3555000000000001</c:v>
                </c:pt>
                <c:pt idx="497">
                  <c:v>2.2904999999999998</c:v>
                </c:pt>
                <c:pt idx="498">
                  <c:v>2.2904999999999998</c:v>
                </c:pt>
                <c:pt idx="499">
                  <c:v>2.2904999999999998</c:v>
                </c:pt>
                <c:pt idx="500">
                  <c:v>2.2979000000000003</c:v>
                </c:pt>
                <c:pt idx="501">
                  <c:v>2.2833000000000001</c:v>
                </c:pt>
                <c:pt idx="502">
                  <c:v>2.1861000000000002</c:v>
                </c:pt>
                <c:pt idx="503">
                  <c:v>2.2099000000000002</c:v>
                </c:pt>
                <c:pt idx="504">
                  <c:v>2.2307999999999999</c:v>
                </c:pt>
                <c:pt idx="505">
                  <c:v>2.2307999999999999</c:v>
                </c:pt>
                <c:pt idx="506">
                  <c:v>2.2307999999999999</c:v>
                </c:pt>
                <c:pt idx="507">
                  <c:v>2.2503000000000002</c:v>
                </c:pt>
                <c:pt idx="508">
                  <c:v>2.2723</c:v>
                </c:pt>
                <c:pt idx="509">
                  <c:v>2.2383999999999999</c:v>
                </c:pt>
                <c:pt idx="510">
                  <c:v>2.2559</c:v>
                </c:pt>
                <c:pt idx="511">
                  <c:v>2.2328000000000001</c:v>
                </c:pt>
                <c:pt idx="512">
                  <c:v>2.2328000000000001</c:v>
                </c:pt>
                <c:pt idx="513">
                  <c:v>2.2328000000000001</c:v>
                </c:pt>
                <c:pt idx="514">
                  <c:v>2.23</c:v>
                </c:pt>
                <c:pt idx="515">
                  <c:v>2.1859000000000002</c:v>
                </c:pt>
                <c:pt idx="516">
                  <c:v>2.1825000000000001</c:v>
                </c:pt>
                <c:pt idx="517">
                  <c:v>2.1845999999999997</c:v>
                </c:pt>
                <c:pt idx="518">
                  <c:v>2.1459000000000001</c:v>
                </c:pt>
                <c:pt idx="519">
                  <c:v>2.1459000000000001</c:v>
                </c:pt>
                <c:pt idx="520">
                  <c:v>2.1459000000000001</c:v>
                </c:pt>
                <c:pt idx="521">
                  <c:v>2.1642999999999999</c:v>
                </c:pt>
                <c:pt idx="522">
                  <c:v>2.1414999999999997</c:v>
                </c:pt>
                <c:pt idx="523">
                  <c:v>2.1685999999999996</c:v>
                </c:pt>
                <c:pt idx="524">
                  <c:v>2.1810999999999998</c:v>
                </c:pt>
                <c:pt idx="525">
                  <c:v>2.1943999999999999</c:v>
                </c:pt>
                <c:pt idx="526">
                  <c:v>2.1943999999999999</c:v>
                </c:pt>
                <c:pt idx="527">
                  <c:v>2.1943999999999999</c:v>
                </c:pt>
                <c:pt idx="528">
                  <c:v>2.1869999999999998</c:v>
                </c:pt>
                <c:pt idx="529">
                  <c:v>2.2044000000000001</c:v>
                </c:pt>
                <c:pt idx="530">
                  <c:v>2.1385999999999998</c:v>
                </c:pt>
                <c:pt idx="531">
                  <c:v>2.1745000000000001</c:v>
                </c:pt>
                <c:pt idx="532">
                  <c:v>2.1526999999999998</c:v>
                </c:pt>
                <c:pt idx="533">
                  <c:v>2.1526999999999998</c:v>
                </c:pt>
                <c:pt idx="534">
                  <c:v>2.1526999999999998</c:v>
                </c:pt>
                <c:pt idx="535">
                  <c:v>2.246</c:v>
                </c:pt>
                <c:pt idx="536">
                  <c:v>2.2082999999999999</c:v>
                </c:pt>
                <c:pt idx="537">
                  <c:v>2.2044999999999999</c:v>
                </c:pt>
                <c:pt idx="538">
                  <c:v>2.1818</c:v>
                </c:pt>
                <c:pt idx="539">
                  <c:v>2.194</c:v>
                </c:pt>
                <c:pt idx="540">
                  <c:v>2.194</c:v>
                </c:pt>
                <c:pt idx="541">
                  <c:v>2.194</c:v>
                </c:pt>
                <c:pt idx="542">
                  <c:v>2.1997999999999998</c:v>
                </c:pt>
                <c:pt idx="543">
                  <c:v>2.2433000000000001</c:v>
                </c:pt>
                <c:pt idx="544">
                  <c:v>2.2557999999999998</c:v>
                </c:pt>
                <c:pt idx="545">
                  <c:v>2.2917999999999998</c:v>
                </c:pt>
                <c:pt idx="546">
                  <c:v>2.3330000000000002</c:v>
                </c:pt>
                <c:pt idx="547">
                  <c:v>2.3330000000000002</c:v>
                </c:pt>
                <c:pt idx="548">
                  <c:v>2.3330000000000002</c:v>
                </c:pt>
                <c:pt idx="549">
                  <c:v>2.3698000000000001</c:v>
                </c:pt>
                <c:pt idx="550">
                  <c:v>2.3660000000000001</c:v>
                </c:pt>
                <c:pt idx="551">
                  <c:v>2.3665000000000003</c:v>
                </c:pt>
                <c:pt idx="552">
                  <c:v>2.3772000000000002</c:v>
                </c:pt>
                <c:pt idx="553">
                  <c:v>2.3818000000000001</c:v>
                </c:pt>
                <c:pt idx="554">
                  <c:v>2.3818000000000001</c:v>
                </c:pt>
                <c:pt idx="555">
                  <c:v>2.3818000000000001</c:v>
                </c:pt>
                <c:pt idx="556">
                  <c:v>2.3784999999999998</c:v>
                </c:pt>
                <c:pt idx="557">
                  <c:v>2.3540999999999999</c:v>
                </c:pt>
                <c:pt idx="558">
                  <c:v>2.3239999999999998</c:v>
                </c:pt>
                <c:pt idx="559">
                  <c:v>2.2988</c:v>
                </c:pt>
                <c:pt idx="560">
                  <c:v>2.2553000000000001</c:v>
                </c:pt>
                <c:pt idx="561">
                  <c:v>2.2553000000000001</c:v>
                </c:pt>
                <c:pt idx="562">
                  <c:v>2.2553000000000001</c:v>
                </c:pt>
                <c:pt idx="563">
                  <c:v>2.2441</c:v>
                </c:pt>
                <c:pt idx="564">
                  <c:v>2.2019000000000002</c:v>
                </c:pt>
                <c:pt idx="565">
                  <c:v>2.226</c:v>
                </c:pt>
                <c:pt idx="566">
                  <c:v>2.2139000000000002</c:v>
                </c:pt>
                <c:pt idx="567">
                  <c:v>2.1993999999999998</c:v>
                </c:pt>
                <c:pt idx="568">
                  <c:v>2.1993999999999998</c:v>
                </c:pt>
                <c:pt idx="569">
                  <c:v>2.1993999999999998</c:v>
                </c:pt>
                <c:pt idx="570">
                  <c:v>2.2105000000000001</c:v>
                </c:pt>
                <c:pt idx="571">
                  <c:v>2.274</c:v>
                </c:pt>
                <c:pt idx="572">
                  <c:v>2.2149000000000001</c:v>
                </c:pt>
                <c:pt idx="573">
                  <c:v>2.2290000000000001</c:v>
                </c:pt>
                <c:pt idx="574">
                  <c:v>2.2089000000000003</c:v>
                </c:pt>
                <c:pt idx="575">
                  <c:v>2.2089000000000003</c:v>
                </c:pt>
                <c:pt idx="576">
                  <c:v>2.2089000000000003</c:v>
                </c:pt>
                <c:pt idx="577">
                  <c:v>2.2126999999999999</c:v>
                </c:pt>
                <c:pt idx="578">
                  <c:v>2.1793</c:v>
                </c:pt>
                <c:pt idx="579">
                  <c:v>2.2048000000000001</c:v>
                </c:pt>
                <c:pt idx="580">
                  <c:v>2.1701000000000001</c:v>
                </c:pt>
                <c:pt idx="581">
                  <c:v>2.2056</c:v>
                </c:pt>
                <c:pt idx="582">
                  <c:v>2.2056</c:v>
                </c:pt>
                <c:pt idx="583">
                  <c:v>2.2056</c:v>
                </c:pt>
                <c:pt idx="584">
                  <c:v>2.1912000000000003</c:v>
                </c:pt>
                <c:pt idx="585">
                  <c:v>2.1996000000000002</c:v>
                </c:pt>
                <c:pt idx="586">
                  <c:v>2.1910000000000003</c:v>
                </c:pt>
                <c:pt idx="587">
                  <c:v>2.1651000000000002</c:v>
                </c:pt>
                <c:pt idx="588">
                  <c:v>2.1305000000000001</c:v>
                </c:pt>
                <c:pt idx="589">
                  <c:v>2.1305000000000001</c:v>
                </c:pt>
                <c:pt idx="590">
                  <c:v>2.1305000000000001</c:v>
                </c:pt>
                <c:pt idx="591">
                  <c:v>2.1525000000000003</c:v>
                </c:pt>
                <c:pt idx="592">
                  <c:v>2.1999</c:v>
                </c:pt>
                <c:pt idx="593">
                  <c:v>2.1597</c:v>
                </c:pt>
                <c:pt idx="594">
                  <c:v>2.1398999999999999</c:v>
                </c:pt>
                <c:pt idx="595">
                  <c:v>2.1463999999999999</c:v>
                </c:pt>
                <c:pt idx="596">
                  <c:v>2.1463999999999999</c:v>
                </c:pt>
                <c:pt idx="597">
                  <c:v>2.1463999999999999</c:v>
                </c:pt>
                <c:pt idx="598">
                  <c:v>2.1286999999999998</c:v>
                </c:pt>
                <c:pt idx="599">
                  <c:v>2.1577000000000002</c:v>
                </c:pt>
                <c:pt idx="600">
                  <c:v>2.1147999999999998</c:v>
                </c:pt>
                <c:pt idx="601">
                  <c:v>2.1398000000000001</c:v>
                </c:pt>
                <c:pt idx="602">
                  <c:v>2.1242000000000001</c:v>
                </c:pt>
                <c:pt idx="603">
                  <c:v>2.1242000000000001</c:v>
                </c:pt>
                <c:pt idx="604">
                  <c:v>2.1242000000000001</c:v>
                </c:pt>
                <c:pt idx="605">
                  <c:v>2.1017000000000001</c:v>
                </c:pt>
                <c:pt idx="606">
                  <c:v>2.0735999999999999</c:v>
                </c:pt>
                <c:pt idx="607">
                  <c:v>2.0867</c:v>
                </c:pt>
                <c:pt idx="608">
                  <c:v>2.0764999999999998</c:v>
                </c:pt>
                <c:pt idx="609">
                  <c:v>2.113</c:v>
                </c:pt>
                <c:pt idx="610">
                  <c:v>2.113</c:v>
                </c:pt>
                <c:pt idx="611">
                  <c:v>2.113</c:v>
                </c:pt>
                <c:pt idx="612">
                  <c:v>2.1120000000000001</c:v>
                </c:pt>
                <c:pt idx="613">
                  <c:v>2.0059999999999998</c:v>
                </c:pt>
                <c:pt idx="614">
                  <c:v>2.0520999999999998</c:v>
                </c:pt>
                <c:pt idx="615">
                  <c:v>2.0066000000000002</c:v>
                </c:pt>
                <c:pt idx="616">
                  <c:v>2.0118</c:v>
                </c:pt>
                <c:pt idx="617">
                  <c:v>2.0118</c:v>
                </c:pt>
                <c:pt idx="618">
                  <c:v>2.0118</c:v>
                </c:pt>
                <c:pt idx="619">
                  <c:v>2.08</c:v>
                </c:pt>
                <c:pt idx="620">
                  <c:v>2.1109</c:v>
                </c:pt>
                <c:pt idx="621">
                  <c:v>2.1402999999999999</c:v>
                </c:pt>
                <c:pt idx="622">
                  <c:v>2.15</c:v>
                </c:pt>
                <c:pt idx="623">
                  <c:v>2.1743999999999999</c:v>
                </c:pt>
                <c:pt idx="624">
                  <c:v>2.1743999999999999</c:v>
                </c:pt>
                <c:pt idx="625">
                  <c:v>2.1743999999999999</c:v>
                </c:pt>
                <c:pt idx="626">
                  <c:v>2.1970000000000001</c:v>
                </c:pt>
                <c:pt idx="627">
                  <c:v>2.2018</c:v>
                </c:pt>
                <c:pt idx="628">
                  <c:v>2.2437</c:v>
                </c:pt>
                <c:pt idx="629">
                  <c:v>2.2968000000000002</c:v>
                </c:pt>
                <c:pt idx="630">
                  <c:v>2.2760000000000002</c:v>
                </c:pt>
                <c:pt idx="631">
                  <c:v>2.2760000000000002</c:v>
                </c:pt>
                <c:pt idx="632">
                  <c:v>2.2760000000000002</c:v>
                </c:pt>
                <c:pt idx="633">
                  <c:v>2.2566999999999999</c:v>
                </c:pt>
                <c:pt idx="634">
                  <c:v>2.2665999999999999</c:v>
                </c:pt>
                <c:pt idx="635">
                  <c:v>2.3235999999999999</c:v>
                </c:pt>
                <c:pt idx="636">
                  <c:v>2.2970999999999999</c:v>
                </c:pt>
                <c:pt idx="637">
                  <c:v>2.3289</c:v>
                </c:pt>
                <c:pt idx="638">
                  <c:v>2.3289</c:v>
                </c:pt>
                <c:pt idx="639">
                  <c:v>2.3289</c:v>
                </c:pt>
                <c:pt idx="640">
                  <c:v>2.3295000000000003</c:v>
                </c:pt>
                <c:pt idx="641">
                  <c:v>2.3195000000000001</c:v>
                </c:pt>
                <c:pt idx="642">
                  <c:v>2.3205</c:v>
                </c:pt>
                <c:pt idx="643">
                  <c:v>2.3428</c:v>
                </c:pt>
                <c:pt idx="644">
                  <c:v>2.3561000000000001</c:v>
                </c:pt>
                <c:pt idx="645">
                  <c:v>2.3561000000000001</c:v>
                </c:pt>
                <c:pt idx="646">
                  <c:v>2.3561000000000001</c:v>
                </c:pt>
                <c:pt idx="647">
                  <c:v>2.3540000000000001</c:v>
                </c:pt>
                <c:pt idx="648">
                  <c:v>2.3565</c:v>
                </c:pt>
                <c:pt idx="649">
                  <c:v>2.3250999999999999</c:v>
                </c:pt>
                <c:pt idx="650">
                  <c:v>2.3153000000000001</c:v>
                </c:pt>
                <c:pt idx="651">
                  <c:v>2.2768999999999999</c:v>
                </c:pt>
                <c:pt idx="652">
                  <c:v>2.2768999999999999</c:v>
                </c:pt>
                <c:pt idx="653">
                  <c:v>2.2768999999999999</c:v>
                </c:pt>
                <c:pt idx="654">
                  <c:v>2.3323999999999998</c:v>
                </c:pt>
                <c:pt idx="655">
                  <c:v>2.3404000000000003</c:v>
                </c:pt>
                <c:pt idx="656">
                  <c:v>2.3807</c:v>
                </c:pt>
                <c:pt idx="657">
                  <c:v>2.343</c:v>
                </c:pt>
                <c:pt idx="658">
                  <c:v>2.4010000000000002</c:v>
                </c:pt>
                <c:pt idx="659">
                  <c:v>2.4010000000000002</c:v>
                </c:pt>
                <c:pt idx="660">
                  <c:v>2.4010000000000002</c:v>
                </c:pt>
                <c:pt idx="661">
                  <c:v>2.3681000000000001</c:v>
                </c:pt>
                <c:pt idx="662">
                  <c:v>2.4131999999999998</c:v>
                </c:pt>
                <c:pt idx="663">
                  <c:v>2.4289999999999998</c:v>
                </c:pt>
                <c:pt idx="664">
                  <c:v>2.4407999999999999</c:v>
                </c:pt>
                <c:pt idx="665">
                  <c:v>2.4121999999999999</c:v>
                </c:pt>
                <c:pt idx="666">
                  <c:v>2.4121999999999999</c:v>
                </c:pt>
                <c:pt idx="667">
                  <c:v>2.4121999999999999</c:v>
                </c:pt>
                <c:pt idx="668">
                  <c:v>2.3683999999999998</c:v>
                </c:pt>
                <c:pt idx="669">
                  <c:v>2.3955000000000002</c:v>
                </c:pt>
                <c:pt idx="670">
                  <c:v>2.3959000000000001</c:v>
                </c:pt>
                <c:pt idx="671">
                  <c:v>2.3793000000000002</c:v>
                </c:pt>
                <c:pt idx="672">
                  <c:v>2.3813</c:v>
                </c:pt>
                <c:pt idx="673">
                  <c:v>2.3813</c:v>
                </c:pt>
                <c:pt idx="674">
                  <c:v>2.3813</c:v>
                </c:pt>
                <c:pt idx="675">
                  <c:v>2.3632</c:v>
                </c:pt>
                <c:pt idx="676">
                  <c:v>2.3799000000000001</c:v>
                </c:pt>
                <c:pt idx="677">
                  <c:v>2.3843000000000001</c:v>
                </c:pt>
                <c:pt idx="678">
                  <c:v>2.3952999999999998</c:v>
                </c:pt>
                <c:pt idx="679">
                  <c:v>2.4335</c:v>
                </c:pt>
                <c:pt idx="680">
                  <c:v>2.4335</c:v>
                </c:pt>
                <c:pt idx="681">
                  <c:v>2.4335</c:v>
                </c:pt>
                <c:pt idx="682">
                  <c:v>2.4441000000000002</c:v>
                </c:pt>
                <c:pt idx="683">
                  <c:v>2.4242000000000004</c:v>
                </c:pt>
                <c:pt idx="684">
                  <c:v>2.3899000000000004</c:v>
                </c:pt>
                <c:pt idx="685">
                  <c:v>2.4300000000000002</c:v>
                </c:pt>
                <c:pt idx="686">
                  <c:v>2.4233000000000002</c:v>
                </c:pt>
                <c:pt idx="687">
                  <c:v>2.4233000000000002</c:v>
                </c:pt>
                <c:pt idx="688">
                  <c:v>2.4233000000000002</c:v>
                </c:pt>
                <c:pt idx="689">
                  <c:v>2.4540000000000002</c:v>
                </c:pt>
                <c:pt idx="690">
                  <c:v>2.4488000000000003</c:v>
                </c:pt>
                <c:pt idx="691">
                  <c:v>2.3986000000000001</c:v>
                </c:pt>
                <c:pt idx="692">
                  <c:v>2.3988</c:v>
                </c:pt>
                <c:pt idx="693">
                  <c:v>2.4176000000000002</c:v>
                </c:pt>
                <c:pt idx="694">
                  <c:v>2.4176000000000002</c:v>
                </c:pt>
                <c:pt idx="695">
                  <c:v>2.4176000000000002</c:v>
                </c:pt>
                <c:pt idx="696">
                  <c:v>2.3984000000000001</c:v>
                </c:pt>
                <c:pt idx="697">
                  <c:v>2.4103000000000003</c:v>
                </c:pt>
                <c:pt idx="698">
                  <c:v>2.4443999999999999</c:v>
                </c:pt>
                <c:pt idx="699">
                  <c:v>2.4739999999999998</c:v>
                </c:pt>
                <c:pt idx="700">
                  <c:v>2.4485999999999999</c:v>
                </c:pt>
                <c:pt idx="701">
                  <c:v>2.4485999999999999</c:v>
                </c:pt>
                <c:pt idx="702">
                  <c:v>2.4485999999999999</c:v>
                </c:pt>
                <c:pt idx="703">
                  <c:v>2.4784999999999999</c:v>
                </c:pt>
                <c:pt idx="704">
                  <c:v>2.4744999999999999</c:v>
                </c:pt>
                <c:pt idx="705">
                  <c:v>2.4622999999999999</c:v>
                </c:pt>
                <c:pt idx="706">
                  <c:v>2.4750000000000001</c:v>
                </c:pt>
                <c:pt idx="707">
                  <c:v>2.4779</c:v>
                </c:pt>
                <c:pt idx="708">
                  <c:v>2.4779</c:v>
                </c:pt>
                <c:pt idx="709">
                  <c:v>2.4779</c:v>
                </c:pt>
                <c:pt idx="710">
                  <c:v>2.4946999999999999</c:v>
                </c:pt>
                <c:pt idx="711">
                  <c:v>2.5086999999999997</c:v>
                </c:pt>
                <c:pt idx="712">
                  <c:v>2.4424999999999999</c:v>
                </c:pt>
                <c:pt idx="713">
                  <c:v>2.4699999999999998</c:v>
                </c:pt>
                <c:pt idx="714">
                  <c:v>2.4752000000000001</c:v>
                </c:pt>
                <c:pt idx="715">
                  <c:v>2.4752000000000001</c:v>
                </c:pt>
                <c:pt idx="716">
                  <c:v>2.4752000000000001</c:v>
                </c:pt>
                <c:pt idx="717">
                  <c:v>2.4943999999999997</c:v>
                </c:pt>
                <c:pt idx="718">
                  <c:v>2.4725999999999999</c:v>
                </c:pt>
                <c:pt idx="719">
                  <c:v>2.4892000000000003</c:v>
                </c:pt>
                <c:pt idx="720">
                  <c:v>2.4988000000000001</c:v>
                </c:pt>
                <c:pt idx="721">
                  <c:v>2.4999000000000002</c:v>
                </c:pt>
                <c:pt idx="722">
                  <c:v>2.4999000000000002</c:v>
                </c:pt>
                <c:pt idx="723">
                  <c:v>2.4999000000000002</c:v>
                </c:pt>
                <c:pt idx="724">
                  <c:v>2.5</c:v>
                </c:pt>
                <c:pt idx="725">
                  <c:v>2.4914000000000001</c:v>
                </c:pt>
                <c:pt idx="726">
                  <c:v>2.452</c:v>
                </c:pt>
                <c:pt idx="727">
                  <c:v>2.4756</c:v>
                </c:pt>
                <c:pt idx="728">
                  <c:v>2.4487000000000001</c:v>
                </c:pt>
                <c:pt idx="729">
                  <c:v>2.4487000000000001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0A7-4300-B48F-933859EC46C9}"/>
            </c:ext>
          </c:extLst>
        </c:ser>
        <c:ser>
          <c:idx val="1"/>
          <c:order val="1"/>
          <c:tx>
            <c:v>WMT CS Replication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Feuil1!$F$7:$F$736</c:f>
              <c:numCache>
                <c:formatCode>m/d/yyyy</c:formatCode>
                <c:ptCount val="730"/>
                <c:pt idx="0">
                  <c:v>42370</c:v>
                </c:pt>
                <c:pt idx="1">
                  <c:v>42371</c:v>
                </c:pt>
                <c:pt idx="2">
                  <c:v>42372</c:v>
                </c:pt>
                <c:pt idx="3">
                  <c:v>42373</c:v>
                </c:pt>
                <c:pt idx="4">
                  <c:v>42374</c:v>
                </c:pt>
                <c:pt idx="5">
                  <c:v>42375</c:v>
                </c:pt>
                <c:pt idx="6">
                  <c:v>42376</c:v>
                </c:pt>
                <c:pt idx="7">
                  <c:v>42377</c:v>
                </c:pt>
                <c:pt idx="8">
                  <c:v>42378</c:v>
                </c:pt>
                <c:pt idx="9">
                  <c:v>42379</c:v>
                </c:pt>
                <c:pt idx="10">
                  <c:v>42380</c:v>
                </c:pt>
                <c:pt idx="11">
                  <c:v>42381</c:v>
                </c:pt>
                <c:pt idx="12">
                  <c:v>42382</c:v>
                </c:pt>
                <c:pt idx="13">
                  <c:v>42383</c:v>
                </c:pt>
                <c:pt idx="14">
                  <c:v>42384</c:v>
                </c:pt>
                <c:pt idx="15">
                  <c:v>42385</c:v>
                </c:pt>
                <c:pt idx="16">
                  <c:v>42386</c:v>
                </c:pt>
                <c:pt idx="17">
                  <c:v>42387</c:v>
                </c:pt>
                <c:pt idx="18">
                  <c:v>42388</c:v>
                </c:pt>
                <c:pt idx="19">
                  <c:v>42389</c:v>
                </c:pt>
                <c:pt idx="20">
                  <c:v>42390</c:v>
                </c:pt>
                <c:pt idx="21">
                  <c:v>42391</c:v>
                </c:pt>
                <c:pt idx="22">
                  <c:v>42392</c:v>
                </c:pt>
                <c:pt idx="23">
                  <c:v>42393</c:v>
                </c:pt>
                <c:pt idx="24">
                  <c:v>42394</c:v>
                </c:pt>
                <c:pt idx="25">
                  <c:v>42395</c:v>
                </c:pt>
                <c:pt idx="26">
                  <c:v>42396</c:v>
                </c:pt>
                <c:pt idx="27">
                  <c:v>42397</c:v>
                </c:pt>
                <c:pt idx="28">
                  <c:v>42398</c:v>
                </c:pt>
                <c:pt idx="29">
                  <c:v>42399</c:v>
                </c:pt>
                <c:pt idx="30">
                  <c:v>42400</c:v>
                </c:pt>
                <c:pt idx="31">
                  <c:v>42401</c:v>
                </c:pt>
                <c:pt idx="32">
                  <c:v>42402</c:v>
                </c:pt>
                <c:pt idx="33">
                  <c:v>42403</c:v>
                </c:pt>
                <c:pt idx="34">
                  <c:v>42404</c:v>
                </c:pt>
                <c:pt idx="35">
                  <c:v>42405</c:v>
                </c:pt>
                <c:pt idx="36">
                  <c:v>42406</c:v>
                </c:pt>
                <c:pt idx="37">
                  <c:v>42407</c:v>
                </c:pt>
                <c:pt idx="38">
                  <c:v>42408</c:v>
                </c:pt>
                <c:pt idx="39">
                  <c:v>42409</c:v>
                </c:pt>
                <c:pt idx="40">
                  <c:v>42410</c:v>
                </c:pt>
                <c:pt idx="41">
                  <c:v>42411</c:v>
                </c:pt>
                <c:pt idx="42">
                  <c:v>42412</c:v>
                </c:pt>
                <c:pt idx="43">
                  <c:v>42413</c:v>
                </c:pt>
                <c:pt idx="44">
                  <c:v>42414</c:v>
                </c:pt>
                <c:pt idx="45">
                  <c:v>42415</c:v>
                </c:pt>
                <c:pt idx="46">
                  <c:v>42416</c:v>
                </c:pt>
                <c:pt idx="47">
                  <c:v>42417</c:v>
                </c:pt>
                <c:pt idx="48">
                  <c:v>42418</c:v>
                </c:pt>
                <c:pt idx="49">
                  <c:v>42419</c:v>
                </c:pt>
                <c:pt idx="50">
                  <c:v>42420</c:v>
                </c:pt>
                <c:pt idx="51">
                  <c:v>42421</c:v>
                </c:pt>
                <c:pt idx="52">
                  <c:v>42422</c:v>
                </c:pt>
                <c:pt idx="53">
                  <c:v>42423</c:v>
                </c:pt>
                <c:pt idx="54">
                  <c:v>42424</c:v>
                </c:pt>
                <c:pt idx="55">
                  <c:v>42425</c:v>
                </c:pt>
                <c:pt idx="56">
                  <c:v>42426</c:v>
                </c:pt>
                <c:pt idx="57">
                  <c:v>42427</c:v>
                </c:pt>
                <c:pt idx="58">
                  <c:v>42428</c:v>
                </c:pt>
                <c:pt idx="59">
                  <c:v>42429</c:v>
                </c:pt>
                <c:pt idx="60">
                  <c:v>42430</c:v>
                </c:pt>
                <c:pt idx="61">
                  <c:v>42431</c:v>
                </c:pt>
                <c:pt idx="62">
                  <c:v>42432</c:v>
                </c:pt>
                <c:pt idx="63">
                  <c:v>42433</c:v>
                </c:pt>
                <c:pt idx="64">
                  <c:v>42434</c:v>
                </c:pt>
                <c:pt idx="65">
                  <c:v>42435</c:v>
                </c:pt>
                <c:pt idx="66">
                  <c:v>42436</c:v>
                </c:pt>
                <c:pt idx="67">
                  <c:v>42437</c:v>
                </c:pt>
                <c:pt idx="68">
                  <c:v>42438</c:v>
                </c:pt>
                <c:pt idx="69">
                  <c:v>42439</c:v>
                </c:pt>
                <c:pt idx="70">
                  <c:v>42440</c:v>
                </c:pt>
                <c:pt idx="71">
                  <c:v>42441</c:v>
                </c:pt>
                <c:pt idx="72">
                  <c:v>42442</c:v>
                </c:pt>
                <c:pt idx="73">
                  <c:v>42443</c:v>
                </c:pt>
                <c:pt idx="74">
                  <c:v>42444</c:v>
                </c:pt>
                <c:pt idx="75">
                  <c:v>42445</c:v>
                </c:pt>
                <c:pt idx="76">
                  <c:v>42446</c:v>
                </c:pt>
                <c:pt idx="77">
                  <c:v>42447</c:v>
                </c:pt>
                <c:pt idx="78">
                  <c:v>42448</c:v>
                </c:pt>
                <c:pt idx="79">
                  <c:v>42449</c:v>
                </c:pt>
                <c:pt idx="80">
                  <c:v>42450</c:v>
                </c:pt>
                <c:pt idx="81">
                  <c:v>42451</c:v>
                </c:pt>
                <c:pt idx="82">
                  <c:v>42452</c:v>
                </c:pt>
                <c:pt idx="83">
                  <c:v>42453</c:v>
                </c:pt>
                <c:pt idx="84">
                  <c:v>42454</c:v>
                </c:pt>
                <c:pt idx="85">
                  <c:v>42455</c:v>
                </c:pt>
                <c:pt idx="86">
                  <c:v>42456</c:v>
                </c:pt>
                <c:pt idx="87">
                  <c:v>42457</c:v>
                </c:pt>
                <c:pt idx="88">
                  <c:v>42458</c:v>
                </c:pt>
                <c:pt idx="89">
                  <c:v>42459</c:v>
                </c:pt>
                <c:pt idx="90">
                  <c:v>42460</c:v>
                </c:pt>
                <c:pt idx="91">
                  <c:v>42461</c:v>
                </c:pt>
                <c:pt idx="92">
                  <c:v>42462</c:v>
                </c:pt>
                <c:pt idx="93">
                  <c:v>42463</c:v>
                </c:pt>
                <c:pt idx="94">
                  <c:v>42464</c:v>
                </c:pt>
                <c:pt idx="95">
                  <c:v>42465</c:v>
                </c:pt>
                <c:pt idx="96">
                  <c:v>42466</c:v>
                </c:pt>
                <c:pt idx="97">
                  <c:v>42467</c:v>
                </c:pt>
                <c:pt idx="98">
                  <c:v>42468</c:v>
                </c:pt>
                <c:pt idx="99">
                  <c:v>42469</c:v>
                </c:pt>
                <c:pt idx="100">
                  <c:v>42470</c:v>
                </c:pt>
                <c:pt idx="101">
                  <c:v>42471</c:v>
                </c:pt>
                <c:pt idx="102">
                  <c:v>42472</c:v>
                </c:pt>
                <c:pt idx="103">
                  <c:v>42473</c:v>
                </c:pt>
                <c:pt idx="104">
                  <c:v>42474</c:v>
                </c:pt>
                <c:pt idx="105">
                  <c:v>42475</c:v>
                </c:pt>
                <c:pt idx="106">
                  <c:v>42476</c:v>
                </c:pt>
                <c:pt idx="107">
                  <c:v>42477</c:v>
                </c:pt>
                <c:pt idx="108">
                  <c:v>42478</c:v>
                </c:pt>
                <c:pt idx="109">
                  <c:v>42479</c:v>
                </c:pt>
                <c:pt idx="110">
                  <c:v>42480</c:v>
                </c:pt>
                <c:pt idx="111">
                  <c:v>42481</c:v>
                </c:pt>
                <c:pt idx="112">
                  <c:v>42482</c:v>
                </c:pt>
                <c:pt idx="113">
                  <c:v>42483</c:v>
                </c:pt>
                <c:pt idx="114">
                  <c:v>42484</c:v>
                </c:pt>
                <c:pt idx="115">
                  <c:v>42485</c:v>
                </c:pt>
                <c:pt idx="116">
                  <c:v>42486</c:v>
                </c:pt>
                <c:pt idx="117">
                  <c:v>42487</c:v>
                </c:pt>
                <c:pt idx="118">
                  <c:v>42488</c:v>
                </c:pt>
                <c:pt idx="119">
                  <c:v>42489</c:v>
                </c:pt>
                <c:pt idx="120">
                  <c:v>42490</c:v>
                </c:pt>
                <c:pt idx="121">
                  <c:v>42491</c:v>
                </c:pt>
                <c:pt idx="122">
                  <c:v>42492</c:v>
                </c:pt>
                <c:pt idx="123">
                  <c:v>42493</c:v>
                </c:pt>
                <c:pt idx="124">
                  <c:v>42494</c:v>
                </c:pt>
                <c:pt idx="125">
                  <c:v>42495</c:v>
                </c:pt>
                <c:pt idx="126">
                  <c:v>42496</c:v>
                </c:pt>
                <c:pt idx="127">
                  <c:v>42497</c:v>
                </c:pt>
                <c:pt idx="128">
                  <c:v>42498</c:v>
                </c:pt>
                <c:pt idx="129">
                  <c:v>42499</c:v>
                </c:pt>
                <c:pt idx="130">
                  <c:v>42500</c:v>
                </c:pt>
                <c:pt idx="131">
                  <c:v>42501</c:v>
                </c:pt>
                <c:pt idx="132">
                  <c:v>42502</c:v>
                </c:pt>
                <c:pt idx="133">
                  <c:v>42503</c:v>
                </c:pt>
                <c:pt idx="134">
                  <c:v>42504</c:v>
                </c:pt>
                <c:pt idx="135">
                  <c:v>42505</c:v>
                </c:pt>
                <c:pt idx="136">
                  <c:v>42506</c:v>
                </c:pt>
                <c:pt idx="137">
                  <c:v>42507</c:v>
                </c:pt>
                <c:pt idx="138">
                  <c:v>42508</c:v>
                </c:pt>
                <c:pt idx="139">
                  <c:v>42509</c:v>
                </c:pt>
                <c:pt idx="140">
                  <c:v>42510</c:v>
                </c:pt>
                <c:pt idx="141">
                  <c:v>42511</c:v>
                </c:pt>
                <c:pt idx="142">
                  <c:v>42512</c:v>
                </c:pt>
                <c:pt idx="143">
                  <c:v>42513</c:v>
                </c:pt>
                <c:pt idx="144">
                  <c:v>42514</c:v>
                </c:pt>
                <c:pt idx="145">
                  <c:v>42515</c:v>
                </c:pt>
                <c:pt idx="146">
                  <c:v>42516</c:v>
                </c:pt>
                <c:pt idx="147">
                  <c:v>42517</c:v>
                </c:pt>
                <c:pt idx="148">
                  <c:v>42518</c:v>
                </c:pt>
                <c:pt idx="149">
                  <c:v>42519</c:v>
                </c:pt>
                <c:pt idx="150">
                  <c:v>42520</c:v>
                </c:pt>
                <c:pt idx="151">
                  <c:v>42521</c:v>
                </c:pt>
                <c:pt idx="152">
                  <c:v>42522</c:v>
                </c:pt>
                <c:pt idx="153">
                  <c:v>42523</c:v>
                </c:pt>
                <c:pt idx="154">
                  <c:v>42524</c:v>
                </c:pt>
                <c:pt idx="155">
                  <c:v>42525</c:v>
                </c:pt>
                <c:pt idx="156">
                  <c:v>42526</c:v>
                </c:pt>
                <c:pt idx="157">
                  <c:v>42527</c:v>
                </c:pt>
                <c:pt idx="158">
                  <c:v>42528</c:v>
                </c:pt>
                <c:pt idx="159">
                  <c:v>42529</c:v>
                </c:pt>
                <c:pt idx="160">
                  <c:v>42530</c:v>
                </c:pt>
                <c:pt idx="161">
                  <c:v>42531</c:v>
                </c:pt>
                <c:pt idx="162">
                  <c:v>42532</c:v>
                </c:pt>
                <c:pt idx="163">
                  <c:v>42533</c:v>
                </c:pt>
                <c:pt idx="164">
                  <c:v>42534</c:v>
                </c:pt>
                <c:pt idx="165">
                  <c:v>42535</c:v>
                </c:pt>
                <c:pt idx="166">
                  <c:v>42536</c:v>
                </c:pt>
                <c:pt idx="167">
                  <c:v>42537</c:v>
                </c:pt>
                <c:pt idx="168">
                  <c:v>42538</c:v>
                </c:pt>
                <c:pt idx="169">
                  <c:v>42539</c:v>
                </c:pt>
                <c:pt idx="170">
                  <c:v>42540</c:v>
                </c:pt>
                <c:pt idx="171">
                  <c:v>42541</c:v>
                </c:pt>
                <c:pt idx="172">
                  <c:v>42542</c:v>
                </c:pt>
                <c:pt idx="173">
                  <c:v>42543</c:v>
                </c:pt>
                <c:pt idx="174">
                  <c:v>42544</c:v>
                </c:pt>
                <c:pt idx="175">
                  <c:v>42545</c:v>
                </c:pt>
                <c:pt idx="176">
                  <c:v>42546</c:v>
                </c:pt>
                <c:pt idx="177">
                  <c:v>42547</c:v>
                </c:pt>
                <c:pt idx="178">
                  <c:v>42548</c:v>
                </c:pt>
                <c:pt idx="179">
                  <c:v>42549</c:v>
                </c:pt>
                <c:pt idx="180">
                  <c:v>42550</c:v>
                </c:pt>
                <c:pt idx="181">
                  <c:v>42551</c:v>
                </c:pt>
                <c:pt idx="182">
                  <c:v>42552</c:v>
                </c:pt>
                <c:pt idx="183">
                  <c:v>42553</c:v>
                </c:pt>
                <c:pt idx="184">
                  <c:v>42554</c:v>
                </c:pt>
                <c:pt idx="185">
                  <c:v>42555</c:v>
                </c:pt>
                <c:pt idx="186">
                  <c:v>42556</c:v>
                </c:pt>
                <c:pt idx="187">
                  <c:v>42557</c:v>
                </c:pt>
                <c:pt idx="188">
                  <c:v>42558</c:v>
                </c:pt>
                <c:pt idx="189">
                  <c:v>42559</c:v>
                </c:pt>
                <c:pt idx="190">
                  <c:v>42560</c:v>
                </c:pt>
                <c:pt idx="191">
                  <c:v>42561</c:v>
                </c:pt>
                <c:pt idx="192">
                  <c:v>42562</c:v>
                </c:pt>
                <c:pt idx="193">
                  <c:v>42563</c:v>
                </c:pt>
                <c:pt idx="194">
                  <c:v>42564</c:v>
                </c:pt>
                <c:pt idx="195">
                  <c:v>42565</c:v>
                </c:pt>
                <c:pt idx="196">
                  <c:v>42566</c:v>
                </c:pt>
                <c:pt idx="197">
                  <c:v>42567</c:v>
                </c:pt>
                <c:pt idx="198">
                  <c:v>42568</c:v>
                </c:pt>
                <c:pt idx="199">
                  <c:v>42569</c:v>
                </c:pt>
                <c:pt idx="200">
                  <c:v>42570</c:v>
                </c:pt>
                <c:pt idx="201">
                  <c:v>42571</c:v>
                </c:pt>
                <c:pt idx="202">
                  <c:v>42572</c:v>
                </c:pt>
                <c:pt idx="203">
                  <c:v>42573</c:v>
                </c:pt>
                <c:pt idx="204">
                  <c:v>42574</c:v>
                </c:pt>
                <c:pt idx="205">
                  <c:v>42575</c:v>
                </c:pt>
                <c:pt idx="206">
                  <c:v>42576</c:v>
                </c:pt>
                <c:pt idx="207">
                  <c:v>42577</c:v>
                </c:pt>
                <c:pt idx="208">
                  <c:v>42578</c:v>
                </c:pt>
                <c:pt idx="209">
                  <c:v>42579</c:v>
                </c:pt>
                <c:pt idx="210">
                  <c:v>42580</c:v>
                </c:pt>
                <c:pt idx="211">
                  <c:v>42581</c:v>
                </c:pt>
                <c:pt idx="212">
                  <c:v>42582</c:v>
                </c:pt>
                <c:pt idx="213">
                  <c:v>42583</c:v>
                </c:pt>
                <c:pt idx="214">
                  <c:v>42584</c:v>
                </c:pt>
                <c:pt idx="215">
                  <c:v>42585</c:v>
                </c:pt>
                <c:pt idx="216">
                  <c:v>42586</c:v>
                </c:pt>
                <c:pt idx="217">
                  <c:v>42587</c:v>
                </c:pt>
                <c:pt idx="218">
                  <c:v>42588</c:v>
                </c:pt>
                <c:pt idx="219">
                  <c:v>42589</c:v>
                </c:pt>
                <c:pt idx="220">
                  <c:v>42590</c:v>
                </c:pt>
                <c:pt idx="221">
                  <c:v>42591</c:v>
                </c:pt>
                <c:pt idx="222">
                  <c:v>42592</c:v>
                </c:pt>
                <c:pt idx="223">
                  <c:v>42593</c:v>
                </c:pt>
                <c:pt idx="224">
                  <c:v>42594</c:v>
                </c:pt>
                <c:pt idx="225">
                  <c:v>42595</c:v>
                </c:pt>
                <c:pt idx="226">
                  <c:v>42596</c:v>
                </c:pt>
                <c:pt idx="227">
                  <c:v>42597</c:v>
                </c:pt>
                <c:pt idx="228">
                  <c:v>42598</c:v>
                </c:pt>
                <c:pt idx="229">
                  <c:v>42599</c:v>
                </c:pt>
                <c:pt idx="230">
                  <c:v>42600</c:v>
                </c:pt>
                <c:pt idx="231">
                  <c:v>42601</c:v>
                </c:pt>
                <c:pt idx="232">
                  <c:v>42602</c:v>
                </c:pt>
                <c:pt idx="233">
                  <c:v>42603</c:v>
                </c:pt>
                <c:pt idx="234">
                  <c:v>42604</c:v>
                </c:pt>
                <c:pt idx="235">
                  <c:v>42605</c:v>
                </c:pt>
                <c:pt idx="236">
                  <c:v>42606</c:v>
                </c:pt>
                <c:pt idx="237">
                  <c:v>42607</c:v>
                </c:pt>
                <c:pt idx="238">
                  <c:v>42608</c:v>
                </c:pt>
                <c:pt idx="239">
                  <c:v>42609</c:v>
                </c:pt>
                <c:pt idx="240">
                  <c:v>42610</c:v>
                </c:pt>
                <c:pt idx="241">
                  <c:v>42611</c:v>
                </c:pt>
                <c:pt idx="242">
                  <c:v>42612</c:v>
                </c:pt>
                <c:pt idx="243">
                  <c:v>42613</c:v>
                </c:pt>
                <c:pt idx="244">
                  <c:v>42614</c:v>
                </c:pt>
                <c:pt idx="245">
                  <c:v>42615</c:v>
                </c:pt>
                <c:pt idx="246">
                  <c:v>42616</c:v>
                </c:pt>
                <c:pt idx="247">
                  <c:v>42617</c:v>
                </c:pt>
                <c:pt idx="248">
                  <c:v>42618</c:v>
                </c:pt>
                <c:pt idx="249">
                  <c:v>42619</c:v>
                </c:pt>
                <c:pt idx="250">
                  <c:v>42620</c:v>
                </c:pt>
                <c:pt idx="251">
                  <c:v>42621</c:v>
                </c:pt>
                <c:pt idx="252">
                  <c:v>42622</c:v>
                </c:pt>
                <c:pt idx="253">
                  <c:v>42623</c:v>
                </c:pt>
                <c:pt idx="254">
                  <c:v>42624</c:v>
                </c:pt>
                <c:pt idx="255">
                  <c:v>42625</c:v>
                </c:pt>
                <c:pt idx="256">
                  <c:v>42626</c:v>
                </c:pt>
                <c:pt idx="257">
                  <c:v>42627</c:v>
                </c:pt>
                <c:pt idx="258">
                  <c:v>42628</c:v>
                </c:pt>
                <c:pt idx="259">
                  <c:v>42629</c:v>
                </c:pt>
                <c:pt idx="260">
                  <c:v>42630</c:v>
                </c:pt>
                <c:pt idx="261">
                  <c:v>42631</c:v>
                </c:pt>
                <c:pt idx="262">
                  <c:v>42632</c:v>
                </c:pt>
                <c:pt idx="263">
                  <c:v>42633</c:v>
                </c:pt>
                <c:pt idx="264">
                  <c:v>42634</c:v>
                </c:pt>
                <c:pt idx="265">
                  <c:v>42635</c:v>
                </c:pt>
                <c:pt idx="266">
                  <c:v>42636</c:v>
                </c:pt>
                <c:pt idx="267">
                  <c:v>42637</c:v>
                </c:pt>
                <c:pt idx="268">
                  <c:v>42638</c:v>
                </c:pt>
                <c:pt idx="269">
                  <c:v>42639</c:v>
                </c:pt>
                <c:pt idx="270">
                  <c:v>42640</c:v>
                </c:pt>
                <c:pt idx="271">
                  <c:v>42641</c:v>
                </c:pt>
                <c:pt idx="272">
                  <c:v>42642</c:v>
                </c:pt>
                <c:pt idx="273">
                  <c:v>42643</c:v>
                </c:pt>
                <c:pt idx="274">
                  <c:v>42644</c:v>
                </c:pt>
                <c:pt idx="275">
                  <c:v>42645</c:v>
                </c:pt>
                <c:pt idx="276">
                  <c:v>42646</c:v>
                </c:pt>
                <c:pt idx="277">
                  <c:v>42647</c:v>
                </c:pt>
                <c:pt idx="278">
                  <c:v>42648</c:v>
                </c:pt>
                <c:pt idx="279">
                  <c:v>42649</c:v>
                </c:pt>
                <c:pt idx="280">
                  <c:v>42650</c:v>
                </c:pt>
                <c:pt idx="281">
                  <c:v>42651</c:v>
                </c:pt>
                <c:pt idx="282">
                  <c:v>42652</c:v>
                </c:pt>
                <c:pt idx="283">
                  <c:v>42653</c:v>
                </c:pt>
                <c:pt idx="284">
                  <c:v>42654</c:v>
                </c:pt>
                <c:pt idx="285">
                  <c:v>42655</c:v>
                </c:pt>
                <c:pt idx="286">
                  <c:v>42656</c:v>
                </c:pt>
                <c:pt idx="287">
                  <c:v>42657</c:v>
                </c:pt>
                <c:pt idx="288">
                  <c:v>42658</c:v>
                </c:pt>
                <c:pt idx="289">
                  <c:v>42659</c:v>
                </c:pt>
                <c:pt idx="290">
                  <c:v>42660</c:v>
                </c:pt>
                <c:pt idx="291">
                  <c:v>42661</c:v>
                </c:pt>
                <c:pt idx="292">
                  <c:v>42662</c:v>
                </c:pt>
                <c:pt idx="293">
                  <c:v>42663</c:v>
                </c:pt>
                <c:pt idx="294">
                  <c:v>42664</c:v>
                </c:pt>
                <c:pt idx="295">
                  <c:v>42665</c:v>
                </c:pt>
                <c:pt idx="296">
                  <c:v>42666</c:v>
                </c:pt>
                <c:pt idx="297">
                  <c:v>42667</c:v>
                </c:pt>
                <c:pt idx="298">
                  <c:v>42668</c:v>
                </c:pt>
                <c:pt idx="299">
                  <c:v>42669</c:v>
                </c:pt>
                <c:pt idx="300">
                  <c:v>42670</c:v>
                </c:pt>
                <c:pt idx="301">
                  <c:v>42671</c:v>
                </c:pt>
                <c:pt idx="302">
                  <c:v>42672</c:v>
                </c:pt>
                <c:pt idx="303">
                  <c:v>42673</c:v>
                </c:pt>
                <c:pt idx="304">
                  <c:v>42674</c:v>
                </c:pt>
                <c:pt idx="305">
                  <c:v>42675</c:v>
                </c:pt>
                <c:pt idx="306">
                  <c:v>42676</c:v>
                </c:pt>
                <c:pt idx="307">
                  <c:v>42677</c:v>
                </c:pt>
                <c:pt idx="308">
                  <c:v>42678</c:v>
                </c:pt>
                <c:pt idx="309">
                  <c:v>42679</c:v>
                </c:pt>
                <c:pt idx="310">
                  <c:v>42680</c:v>
                </c:pt>
                <c:pt idx="311">
                  <c:v>42681</c:v>
                </c:pt>
                <c:pt idx="312">
                  <c:v>42682</c:v>
                </c:pt>
                <c:pt idx="313">
                  <c:v>42683</c:v>
                </c:pt>
                <c:pt idx="314">
                  <c:v>42684</c:v>
                </c:pt>
                <c:pt idx="315">
                  <c:v>42685</c:v>
                </c:pt>
                <c:pt idx="316">
                  <c:v>42686</c:v>
                </c:pt>
                <c:pt idx="317">
                  <c:v>42687</c:v>
                </c:pt>
                <c:pt idx="318">
                  <c:v>42688</c:v>
                </c:pt>
                <c:pt idx="319">
                  <c:v>42689</c:v>
                </c:pt>
                <c:pt idx="320">
                  <c:v>42690</c:v>
                </c:pt>
                <c:pt idx="321">
                  <c:v>42691</c:v>
                </c:pt>
                <c:pt idx="322">
                  <c:v>42692</c:v>
                </c:pt>
                <c:pt idx="323">
                  <c:v>42693</c:v>
                </c:pt>
                <c:pt idx="324">
                  <c:v>42694</c:v>
                </c:pt>
                <c:pt idx="325">
                  <c:v>42695</c:v>
                </c:pt>
                <c:pt idx="326">
                  <c:v>42696</c:v>
                </c:pt>
                <c:pt idx="327">
                  <c:v>42697</c:v>
                </c:pt>
                <c:pt idx="328">
                  <c:v>42698</c:v>
                </c:pt>
                <c:pt idx="329">
                  <c:v>42699</c:v>
                </c:pt>
                <c:pt idx="330">
                  <c:v>42700</c:v>
                </c:pt>
                <c:pt idx="331">
                  <c:v>42701</c:v>
                </c:pt>
                <c:pt idx="332">
                  <c:v>42702</c:v>
                </c:pt>
                <c:pt idx="333">
                  <c:v>42703</c:v>
                </c:pt>
                <c:pt idx="334">
                  <c:v>42704</c:v>
                </c:pt>
                <c:pt idx="335">
                  <c:v>42705</c:v>
                </c:pt>
                <c:pt idx="336">
                  <c:v>42706</c:v>
                </c:pt>
                <c:pt idx="337">
                  <c:v>42707</c:v>
                </c:pt>
                <c:pt idx="338">
                  <c:v>42708</c:v>
                </c:pt>
                <c:pt idx="339">
                  <c:v>42709</c:v>
                </c:pt>
                <c:pt idx="340">
                  <c:v>42710</c:v>
                </c:pt>
                <c:pt idx="341">
                  <c:v>42711</c:v>
                </c:pt>
                <c:pt idx="342">
                  <c:v>42712</c:v>
                </c:pt>
                <c:pt idx="343">
                  <c:v>42713</c:v>
                </c:pt>
                <c:pt idx="344">
                  <c:v>42714</c:v>
                </c:pt>
                <c:pt idx="345">
                  <c:v>42715</c:v>
                </c:pt>
                <c:pt idx="346">
                  <c:v>42716</c:v>
                </c:pt>
                <c:pt idx="347">
                  <c:v>42717</c:v>
                </c:pt>
                <c:pt idx="348">
                  <c:v>42718</c:v>
                </c:pt>
                <c:pt idx="349">
                  <c:v>42719</c:v>
                </c:pt>
                <c:pt idx="350">
                  <c:v>42720</c:v>
                </c:pt>
                <c:pt idx="351">
                  <c:v>42721</c:v>
                </c:pt>
                <c:pt idx="352">
                  <c:v>42722</c:v>
                </c:pt>
                <c:pt idx="353">
                  <c:v>42723</c:v>
                </c:pt>
                <c:pt idx="354">
                  <c:v>42724</c:v>
                </c:pt>
                <c:pt idx="355">
                  <c:v>42725</c:v>
                </c:pt>
                <c:pt idx="356">
                  <c:v>42726</c:v>
                </c:pt>
                <c:pt idx="357">
                  <c:v>42727</c:v>
                </c:pt>
                <c:pt idx="358">
                  <c:v>42728</c:v>
                </c:pt>
                <c:pt idx="359">
                  <c:v>42729</c:v>
                </c:pt>
                <c:pt idx="360">
                  <c:v>42730</c:v>
                </c:pt>
                <c:pt idx="361">
                  <c:v>42731</c:v>
                </c:pt>
                <c:pt idx="362">
                  <c:v>42732</c:v>
                </c:pt>
                <c:pt idx="363">
                  <c:v>42733</c:v>
                </c:pt>
                <c:pt idx="364">
                  <c:v>42734</c:v>
                </c:pt>
                <c:pt idx="365">
                  <c:v>42735</c:v>
                </c:pt>
                <c:pt idx="366">
                  <c:v>42736</c:v>
                </c:pt>
                <c:pt idx="367">
                  <c:v>42737</c:v>
                </c:pt>
                <c:pt idx="368">
                  <c:v>42738</c:v>
                </c:pt>
                <c:pt idx="369">
                  <c:v>42739</c:v>
                </c:pt>
                <c:pt idx="370">
                  <c:v>42740</c:v>
                </c:pt>
                <c:pt idx="371">
                  <c:v>42741</c:v>
                </c:pt>
                <c:pt idx="372">
                  <c:v>42742</c:v>
                </c:pt>
                <c:pt idx="373">
                  <c:v>42743</c:v>
                </c:pt>
                <c:pt idx="374">
                  <c:v>42744</c:v>
                </c:pt>
                <c:pt idx="375">
                  <c:v>42745</c:v>
                </c:pt>
                <c:pt idx="376">
                  <c:v>42746</c:v>
                </c:pt>
                <c:pt idx="377">
                  <c:v>42747</c:v>
                </c:pt>
                <c:pt idx="378">
                  <c:v>42748</c:v>
                </c:pt>
                <c:pt idx="379">
                  <c:v>42749</c:v>
                </c:pt>
                <c:pt idx="380">
                  <c:v>42750</c:v>
                </c:pt>
                <c:pt idx="381">
                  <c:v>42751</c:v>
                </c:pt>
                <c:pt idx="382">
                  <c:v>42752</c:v>
                </c:pt>
                <c:pt idx="383">
                  <c:v>42753</c:v>
                </c:pt>
                <c:pt idx="384">
                  <c:v>42754</c:v>
                </c:pt>
                <c:pt idx="385">
                  <c:v>42755</c:v>
                </c:pt>
                <c:pt idx="386">
                  <c:v>42756</c:v>
                </c:pt>
                <c:pt idx="387">
                  <c:v>42757</c:v>
                </c:pt>
                <c:pt idx="388">
                  <c:v>42758</c:v>
                </c:pt>
                <c:pt idx="389">
                  <c:v>42759</c:v>
                </c:pt>
                <c:pt idx="390">
                  <c:v>42760</c:v>
                </c:pt>
                <c:pt idx="391">
                  <c:v>42761</c:v>
                </c:pt>
                <c:pt idx="392">
                  <c:v>42762</c:v>
                </c:pt>
                <c:pt idx="393">
                  <c:v>42763</c:v>
                </c:pt>
                <c:pt idx="394">
                  <c:v>42764</c:v>
                </c:pt>
                <c:pt idx="395">
                  <c:v>42765</c:v>
                </c:pt>
                <c:pt idx="396">
                  <c:v>42766</c:v>
                </c:pt>
                <c:pt idx="397">
                  <c:v>42767</c:v>
                </c:pt>
                <c:pt idx="398">
                  <c:v>42768</c:v>
                </c:pt>
                <c:pt idx="399">
                  <c:v>42769</c:v>
                </c:pt>
                <c:pt idx="400">
                  <c:v>42770</c:v>
                </c:pt>
                <c:pt idx="401">
                  <c:v>42771</c:v>
                </c:pt>
                <c:pt idx="402">
                  <c:v>42772</c:v>
                </c:pt>
                <c:pt idx="403">
                  <c:v>42773</c:v>
                </c:pt>
                <c:pt idx="404">
                  <c:v>42774</c:v>
                </c:pt>
                <c:pt idx="405">
                  <c:v>42775</c:v>
                </c:pt>
                <c:pt idx="406">
                  <c:v>42776</c:v>
                </c:pt>
                <c:pt idx="407">
                  <c:v>42777</c:v>
                </c:pt>
                <c:pt idx="408">
                  <c:v>42778</c:v>
                </c:pt>
                <c:pt idx="409">
                  <c:v>42779</c:v>
                </c:pt>
                <c:pt idx="410">
                  <c:v>42780</c:v>
                </c:pt>
                <c:pt idx="411">
                  <c:v>42781</c:v>
                </c:pt>
                <c:pt idx="412">
                  <c:v>42782</c:v>
                </c:pt>
                <c:pt idx="413">
                  <c:v>42783</c:v>
                </c:pt>
                <c:pt idx="414">
                  <c:v>42784</c:v>
                </c:pt>
                <c:pt idx="415">
                  <c:v>42785</c:v>
                </c:pt>
                <c:pt idx="416">
                  <c:v>42786</c:v>
                </c:pt>
                <c:pt idx="417">
                  <c:v>42787</c:v>
                </c:pt>
                <c:pt idx="418">
                  <c:v>42788</c:v>
                </c:pt>
                <c:pt idx="419">
                  <c:v>42789</c:v>
                </c:pt>
                <c:pt idx="420">
                  <c:v>42790</c:v>
                </c:pt>
                <c:pt idx="421">
                  <c:v>42791</c:v>
                </c:pt>
                <c:pt idx="422">
                  <c:v>42792</c:v>
                </c:pt>
                <c:pt idx="423">
                  <c:v>42793</c:v>
                </c:pt>
                <c:pt idx="424">
                  <c:v>42794</c:v>
                </c:pt>
                <c:pt idx="425">
                  <c:v>42795</c:v>
                </c:pt>
                <c:pt idx="426">
                  <c:v>42796</c:v>
                </c:pt>
                <c:pt idx="427">
                  <c:v>42797</c:v>
                </c:pt>
                <c:pt idx="428">
                  <c:v>42798</c:v>
                </c:pt>
                <c:pt idx="429">
                  <c:v>42799</c:v>
                </c:pt>
                <c:pt idx="430">
                  <c:v>42800</c:v>
                </c:pt>
                <c:pt idx="431">
                  <c:v>42801</c:v>
                </c:pt>
                <c:pt idx="432">
                  <c:v>42802</c:v>
                </c:pt>
                <c:pt idx="433">
                  <c:v>42803</c:v>
                </c:pt>
                <c:pt idx="434">
                  <c:v>42804</c:v>
                </c:pt>
                <c:pt idx="435">
                  <c:v>42805</c:v>
                </c:pt>
                <c:pt idx="436">
                  <c:v>42806</c:v>
                </c:pt>
                <c:pt idx="437">
                  <c:v>42807</c:v>
                </c:pt>
                <c:pt idx="438">
                  <c:v>42808</c:v>
                </c:pt>
                <c:pt idx="439">
                  <c:v>42809</c:v>
                </c:pt>
                <c:pt idx="440">
                  <c:v>42810</c:v>
                </c:pt>
                <c:pt idx="441">
                  <c:v>42811</c:v>
                </c:pt>
                <c:pt idx="442">
                  <c:v>42812</c:v>
                </c:pt>
                <c:pt idx="443">
                  <c:v>42813</c:v>
                </c:pt>
                <c:pt idx="444">
                  <c:v>42814</c:v>
                </c:pt>
                <c:pt idx="445">
                  <c:v>42815</c:v>
                </c:pt>
                <c:pt idx="446">
                  <c:v>42816</c:v>
                </c:pt>
                <c:pt idx="447">
                  <c:v>42817</c:v>
                </c:pt>
                <c:pt idx="448">
                  <c:v>42818</c:v>
                </c:pt>
                <c:pt idx="449">
                  <c:v>42819</c:v>
                </c:pt>
                <c:pt idx="450">
                  <c:v>42820</c:v>
                </c:pt>
                <c:pt idx="451">
                  <c:v>42821</c:v>
                </c:pt>
                <c:pt idx="452">
                  <c:v>42822</c:v>
                </c:pt>
                <c:pt idx="453">
                  <c:v>42823</c:v>
                </c:pt>
                <c:pt idx="454">
                  <c:v>42824</c:v>
                </c:pt>
                <c:pt idx="455">
                  <c:v>42825</c:v>
                </c:pt>
                <c:pt idx="456">
                  <c:v>42826</c:v>
                </c:pt>
                <c:pt idx="457">
                  <c:v>42827</c:v>
                </c:pt>
                <c:pt idx="458">
                  <c:v>42828</c:v>
                </c:pt>
                <c:pt idx="459">
                  <c:v>42829</c:v>
                </c:pt>
                <c:pt idx="460">
                  <c:v>42830</c:v>
                </c:pt>
                <c:pt idx="461">
                  <c:v>42831</c:v>
                </c:pt>
                <c:pt idx="462">
                  <c:v>42832</c:v>
                </c:pt>
                <c:pt idx="463">
                  <c:v>42833</c:v>
                </c:pt>
                <c:pt idx="464">
                  <c:v>42834</c:v>
                </c:pt>
                <c:pt idx="465">
                  <c:v>42835</c:v>
                </c:pt>
                <c:pt idx="466">
                  <c:v>42836</c:v>
                </c:pt>
                <c:pt idx="467">
                  <c:v>42837</c:v>
                </c:pt>
                <c:pt idx="468">
                  <c:v>42838</c:v>
                </c:pt>
                <c:pt idx="469">
                  <c:v>42839</c:v>
                </c:pt>
                <c:pt idx="470">
                  <c:v>42840</c:v>
                </c:pt>
                <c:pt idx="471">
                  <c:v>42841</c:v>
                </c:pt>
                <c:pt idx="472">
                  <c:v>42842</c:v>
                </c:pt>
                <c:pt idx="473">
                  <c:v>42843</c:v>
                </c:pt>
                <c:pt idx="474">
                  <c:v>42844</c:v>
                </c:pt>
                <c:pt idx="475">
                  <c:v>42845</c:v>
                </c:pt>
                <c:pt idx="476">
                  <c:v>42846</c:v>
                </c:pt>
                <c:pt idx="477">
                  <c:v>42847</c:v>
                </c:pt>
                <c:pt idx="478">
                  <c:v>42848</c:v>
                </c:pt>
                <c:pt idx="479">
                  <c:v>42849</c:v>
                </c:pt>
                <c:pt idx="480">
                  <c:v>42850</c:v>
                </c:pt>
                <c:pt idx="481">
                  <c:v>42851</c:v>
                </c:pt>
                <c:pt idx="482">
                  <c:v>42852</c:v>
                </c:pt>
                <c:pt idx="483">
                  <c:v>42853</c:v>
                </c:pt>
                <c:pt idx="484">
                  <c:v>42854</c:v>
                </c:pt>
                <c:pt idx="485">
                  <c:v>42855</c:v>
                </c:pt>
                <c:pt idx="486">
                  <c:v>42856</c:v>
                </c:pt>
                <c:pt idx="487">
                  <c:v>42857</c:v>
                </c:pt>
                <c:pt idx="488">
                  <c:v>42858</c:v>
                </c:pt>
                <c:pt idx="489">
                  <c:v>42859</c:v>
                </c:pt>
                <c:pt idx="490">
                  <c:v>42860</c:v>
                </c:pt>
                <c:pt idx="491">
                  <c:v>42861</c:v>
                </c:pt>
                <c:pt idx="492">
                  <c:v>42862</c:v>
                </c:pt>
                <c:pt idx="493">
                  <c:v>42863</c:v>
                </c:pt>
                <c:pt idx="494">
                  <c:v>42864</c:v>
                </c:pt>
                <c:pt idx="495">
                  <c:v>42865</c:v>
                </c:pt>
                <c:pt idx="496">
                  <c:v>42866</c:v>
                </c:pt>
                <c:pt idx="497">
                  <c:v>42867</c:v>
                </c:pt>
                <c:pt idx="498">
                  <c:v>42868</c:v>
                </c:pt>
                <c:pt idx="499">
                  <c:v>42869</c:v>
                </c:pt>
                <c:pt idx="500">
                  <c:v>42870</c:v>
                </c:pt>
                <c:pt idx="501">
                  <c:v>42871</c:v>
                </c:pt>
                <c:pt idx="502">
                  <c:v>42872</c:v>
                </c:pt>
                <c:pt idx="503">
                  <c:v>42873</c:v>
                </c:pt>
                <c:pt idx="504">
                  <c:v>42874</c:v>
                </c:pt>
                <c:pt idx="505">
                  <c:v>42875</c:v>
                </c:pt>
                <c:pt idx="506">
                  <c:v>42876</c:v>
                </c:pt>
                <c:pt idx="507">
                  <c:v>42877</c:v>
                </c:pt>
                <c:pt idx="508">
                  <c:v>42878</c:v>
                </c:pt>
                <c:pt idx="509">
                  <c:v>42879</c:v>
                </c:pt>
                <c:pt idx="510">
                  <c:v>42880</c:v>
                </c:pt>
                <c:pt idx="511">
                  <c:v>42881</c:v>
                </c:pt>
                <c:pt idx="512">
                  <c:v>42882</c:v>
                </c:pt>
                <c:pt idx="513">
                  <c:v>42883</c:v>
                </c:pt>
                <c:pt idx="514">
                  <c:v>42884</c:v>
                </c:pt>
                <c:pt idx="515">
                  <c:v>42885</c:v>
                </c:pt>
                <c:pt idx="516">
                  <c:v>42886</c:v>
                </c:pt>
                <c:pt idx="517">
                  <c:v>42887</c:v>
                </c:pt>
                <c:pt idx="518">
                  <c:v>42888</c:v>
                </c:pt>
                <c:pt idx="519">
                  <c:v>42889</c:v>
                </c:pt>
                <c:pt idx="520">
                  <c:v>42890</c:v>
                </c:pt>
                <c:pt idx="521">
                  <c:v>42891</c:v>
                </c:pt>
                <c:pt idx="522">
                  <c:v>42892</c:v>
                </c:pt>
                <c:pt idx="523">
                  <c:v>42893</c:v>
                </c:pt>
                <c:pt idx="524">
                  <c:v>42894</c:v>
                </c:pt>
                <c:pt idx="525">
                  <c:v>42895</c:v>
                </c:pt>
                <c:pt idx="526">
                  <c:v>42896</c:v>
                </c:pt>
                <c:pt idx="527">
                  <c:v>42897</c:v>
                </c:pt>
                <c:pt idx="528">
                  <c:v>42898</c:v>
                </c:pt>
                <c:pt idx="529">
                  <c:v>42899</c:v>
                </c:pt>
                <c:pt idx="530">
                  <c:v>42900</c:v>
                </c:pt>
                <c:pt idx="531">
                  <c:v>42901</c:v>
                </c:pt>
                <c:pt idx="532">
                  <c:v>42902</c:v>
                </c:pt>
                <c:pt idx="533">
                  <c:v>42903</c:v>
                </c:pt>
                <c:pt idx="534">
                  <c:v>42904</c:v>
                </c:pt>
                <c:pt idx="535">
                  <c:v>42905</c:v>
                </c:pt>
                <c:pt idx="536">
                  <c:v>42906</c:v>
                </c:pt>
                <c:pt idx="537">
                  <c:v>42907</c:v>
                </c:pt>
                <c:pt idx="538">
                  <c:v>42908</c:v>
                </c:pt>
                <c:pt idx="539">
                  <c:v>42909</c:v>
                </c:pt>
                <c:pt idx="540">
                  <c:v>42910</c:v>
                </c:pt>
                <c:pt idx="541">
                  <c:v>42911</c:v>
                </c:pt>
                <c:pt idx="542">
                  <c:v>42912</c:v>
                </c:pt>
                <c:pt idx="543">
                  <c:v>42913</c:v>
                </c:pt>
                <c:pt idx="544">
                  <c:v>42914</c:v>
                </c:pt>
                <c:pt idx="545">
                  <c:v>42915</c:v>
                </c:pt>
                <c:pt idx="546">
                  <c:v>42916</c:v>
                </c:pt>
                <c:pt idx="547">
                  <c:v>42917</c:v>
                </c:pt>
                <c:pt idx="548">
                  <c:v>42918</c:v>
                </c:pt>
                <c:pt idx="549">
                  <c:v>42919</c:v>
                </c:pt>
                <c:pt idx="550">
                  <c:v>42920</c:v>
                </c:pt>
                <c:pt idx="551">
                  <c:v>42921</c:v>
                </c:pt>
                <c:pt idx="552">
                  <c:v>42922</c:v>
                </c:pt>
                <c:pt idx="553">
                  <c:v>42923</c:v>
                </c:pt>
                <c:pt idx="554">
                  <c:v>42924</c:v>
                </c:pt>
                <c:pt idx="555">
                  <c:v>42925</c:v>
                </c:pt>
                <c:pt idx="556">
                  <c:v>42926</c:v>
                </c:pt>
                <c:pt idx="557">
                  <c:v>42927</c:v>
                </c:pt>
                <c:pt idx="558">
                  <c:v>42928</c:v>
                </c:pt>
                <c:pt idx="559">
                  <c:v>42929</c:v>
                </c:pt>
                <c:pt idx="560">
                  <c:v>42930</c:v>
                </c:pt>
                <c:pt idx="561">
                  <c:v>42931</c:v>
                </c:pt>
                <c:pt idx="562">
                  <c:v>42932</c:v>
                </c:pt>
                <c:pt idx="563">
                  <c:v>42933</c:v>
                </c:pt>
                <c:pt idx="564">
                  <c:v>42934</c:v>
                </c:pt>
                <c:pt idx="565">
                  <c:v>42935</c:v>
                </c:pt>
                <c:pt idx="566">
                  <c:v>42936</c:v>
                </c:pt>
                <c:pt idx="567">
                  <c:v>42937</c:v>
                </c:pt>
                <c:pt idx="568">
                  <c:v>42938</c:v>
                </c:pt>
                <c:pt idx="569">
                  <c:v>42939</c:v>
                </c:pt>
                <c:pt idx="570">
                  <c:v>42940</c:v>
                </c:pt>
                <c:pt idx="571">
                  <c:v>42941</c:v>
                </c:pt>
                <c:pt idx="572">
                  <c:v>42942</c:v>
                </c:pt>
                <c:pt idx="573">
                  <c:v>42943</c:v>
                </c:pt>
                <c:pt idx="574">
                  <c:v>42944</c:v>
                </c:pt>
                <c:pt idx="575">
                  <c:v>42945</c:v>
                </c:pt>
                <c:pt idx="576">
                  <c:v>42946</c:v>
                </c:pt>
                <c:pt idx="577">
                  <c:v>42947</c:v>
                </c:pt>
                <c:pt idx="578">
                  <c:v>42948</c:v>
                </c:pt>
                <c:pt idx="579">
                  <c:v>42949</c:v>
                </c:pt>
                <c:pt idx="580">
                  <c:v>42950</c:v>
                </c:pt>
                <c:pt idx="581">
                  <c:v>42951</c:v>
                </c:pt>
                <c:pt idx="582">
                  <c:v>42952</c:v>
                </c:pt>
                <c:pt idx="583">
                  <c:v>42953</c:v>
                </c:pt>
                <c:pt idx="584">
                  <c:v>42954</c:v>
                </c:pt>
                <c:pt idx="585">
                  <c:v>42955</c:v>
                </c:pt>
                <c:pt idx="586">
                  <c:v>42956</c:v>
                </c:pt>
                <c:pt idx="587">
                  <c:v>42957</c:v>
                </c:pt>
                <c:pt idx="588">
                  <c:v>42958</c:v>
                </c:pt>
                <c:pt idx="589">
                  <c:v>42959</c:v>
                </c:pt>
                <c:pt idx="590">
                  <c:v>42960</c:v>
                </c:pt>
                <c:pt idx="591">
                  <c:v>42961</c:v>
                </c:pt>
                <c:pt idx="592">
                  <c:v>42962</c:v>
                </c:pt>
                <c:pt idx="593">
                  <c:v>42963</c:v>
                </c:pt>
                <c:pt idx="594">
                  <c:v>42964</c:v>
                </c:pt>
                <c:pt idx="595">
                  <c:v>42965</c:v>
                </c:pt>
                <c:pt idx="596">
                  <c:v>42966</c:v>
                </c:pt>
                <c:pt idx="597">
                  <c:v>42967</c:v>
                </c:pt>
                <c:pt idx="598">
                  <c:v>42968</c:v>
                </c:pt>
                <c:pt idx="599">
                  <c:v>42969</c:v>
                </c:pt>
                <c:pt idx="600">
                  <c:v>42970</c:v>
                </c:pt>
                <c:pt idx="601">
                  <c:v>42971</c:v>
                </c:pt>
                <c:pt idx="602">
                  <c:v>42972</c:v>
                </c:pt>
                <c:pt idx="603">
                  <c:v>42973</c:v>
                </c:pt>
                <c:pt idx="604">
                  <c:v>42974</c:v>
                </c:pt>
                <c:pt idx="605">
                  <c:v>42975</c:v>
                </c:pt>
                <c:pt idx="606">
                  <c:v>42976</c:v>
                </c:pt>
                <c:pt idx="607">
                  <c:v>42977</c:v>
                </c:pt>
                <c:pt idx="608">
                  <c:v>42978</c:v>
                </c:pt>
                <c:pt idx="609">
                  <c:v>42979</c:v>
                </c:pt>
                <c:pt idx="610">
                  <c:v>42980</c:v>
                </c:pt>
                <c:pt idx="611">
                  <c:v>42981</c:v>
                </c:pt>
                <c:pt idx="612">
                  <c:v>42982</c:v>
                </c:pt>
                <c:pt idx="613">
                  <c:v>42983</c:v>
                </c:pt>
                <c:pt idx="614">
                  <c:v>42984</c:v>
                </c:pt>
                <c:pt idx="615">
                  <c:v>42985</c:v>
                </c:pt>
                <c:pt idx="616">
                  <c:v>42986</c:v>
                </c:pt>
                <c:pt idx="617">
                  <c:v>42987</c:v>
                </c:pt>
                <c:pt idx="618">
                  <c:v>42988</c:v>
                </c:pt>
                <c:pt idx="619">
                  <c:v>42989</c:v>
                </c:pt>
                <c:pt idx="620">
                  <c:v>42990</c:v>
                </c:pt>
                <c:pt idx="621">
                  <c:v>42991</c:v>
                </c:pt>
                <c:pt idx="622">
                  <c:v>42992</c:v>
                </c:pt>
                <c:pt idx="623">
                  <c:v>42993</c:v>
                </c:pt>
                <c:pt idx="624">
                  <c:v>42994</c:v>
                </c:pt>
                <c:pt idx="625">
                  <c:v>42995</c:v>
                </c:pt>
                <c:pt idx="626">
                  <c:v>42996</c:v>
                </c:pt>
                <c:pt idx="627">
                  <c:v>42997</c:v>
                </c:pt>
                <c:pt idx="628">
                  <c:v>42998</c:v>
                </c:pt>
                <c:pt idx="629">
                  <c:v>42999</c:v>
                </c:pt>
                <c:pt idx="630">
                  <c:v>43000</c:v>
                </c:pt>
                <c:pt idx="631">
                  <c:v>43001</c:v>
                </c:pt>
                <c:pt idx="632">
                  <c:v>43002</c:v>
                </c:pt>
                <c:pt idx="633">
                  <c:v>43003</c:v>
                </c:pt>
                <c:pt idx="634">
                  <c:v>43004</c:v>
                </c:pt>
                <c:pt idx="635">
                  <c:v>43005</c:v>
                </c:pt>
                <c:pt idx="636">
                  <c:v>43006</c:v>
                </c:pt>
                <c:pt idx="637">
                  <c:v>43007</c:v>
                </c:pt>
                <c:pt idx="638">
                  <c:v>43008</c:v>
                </c:pt>
                <c:pt idx="639">
                  <c:v>43009</c:v>
                </c:pt>
                <c:pt idx="640">
                  <c:v>43010</c:v>
                </c:pt>
                <c:pt idx="641">
                  <c:v>43011</c:v>
                </c:pt>
                <c:pt idx="642">
                  <c:v>43012</c:v>
                </c:pt>
                <c:pt idx="643">
                  <c:v>43013</c:v>
                </c:pt>
                <c:pt idx="644">
                  <c:v>43014</c:v>
                </c:pt>
                <c:pt idx="645">
                  <c:v>43015</c:v>
                </c:pt>
                <c:pt idx="646">
                  <c:v>43016</c:v>
                </c:pt>
                <c:pt idx="647">
                  <c:v>43017</c:v>
                </c:pt>
                <c:pt idx="648">
                  <c:v>43018</c:v>
                </c:pt>
                <c:pt idx="649">
                  <c:v>43019</c:v>
                </c:pt>
                <c:pt idx="650">
                  <c:v>43020</c:v>
                </c:pt>
                <c:pt idx="651">
                  <c:v>43021</c:v>
                </c:pt>
                <c:pt idx="652">
                  <c:v>43022</c:v>
                </c:pt>
                <c:pt idx="653">
                  <c:v>43023</c:v>
                </c:pt>
                <c:pt idx="654">
                  <c:v>43024</c:v>
                </c:pt>
                <c:pt idx="655">
                  <c:v>43025</c:v>
                </c:pt>
                <c:pt idx="656">
                  <c:v>43026</c:v>
                </c:pt>
                <c:pt idx="657">
                  <c:v>43027</c:v>
                </c:pt>
                <c:pt idx="658">
                  <c:v>43028</c:v>
                </c:pt>
                <c:pt idx="659">
                  <c:v>43029</c:v>
                </c:pt>
                <c:pt idx="660">
                  <c:v>43030</c:v>
                </c:pt>
                <c:pt idx="661">
                  <c:v>43031</c:v>
                </c:pt>
                <c:pt idx="662">
                  <c:v>43032</c:v>
                </c:pt>
                <c:pt idx="663">
                  <c:v>43033</c:v>
                </c:pt>
                <c:pt idx="664">
                  <c:v>43034</c:v>
                </c:pt>
                <c:pt idx="665">
                  <c:v>43035</c:v>
                </c:pt>
                <c:pt idx="666">
                  <c:v>43036</c:v>
                </c:pt>
                <c:pt idx="667">
                  <c:v>43037</c:v>
                </c:pt>
                <c:pt idx="668">
                  <c:v>43038</c:v>
                </c:pt>
                <c:pt idx="669">
                  <c:v>43039</c:v>
                </c:pt>
                <c:pt idx="670">
                  <c:v>43040</c:v>
                </c:pt>
                <c:pt idx="671">
                  <c:v>43041</c:v>
                </c:pt>
                <c:pt idx="672">
                  <c:v>43042</c:v>
                </c:pt>
                <c:pt idx="673">
                  <c:v>43043</c:v>
                </c:pt>
                <c:pt idx="674">
                  <c:v>43044</c:v>
                </c:pt>
                <c:pt idx="675">
                  <c:v>43045</c:v>
                </c:pt>
                <c:pt idx="676">
                  <c:v>43046</c:v>
                </c:pt>
                <c:pt idx="677">
                  <c:v>43047</c:v>
                </c:pt>
                <c:pt idx="678">
                  <c:v>43048</c:v>
                </c:pt>
                <c:pt idx="679">
                  <c:v>43049</c:v>
                </c:pt>
                <c:pt idx="680">
                  <c:v>43050</c:v>
                </c:pt>
                <c:pt idx="681">
                  <c:v>43051</c:v>
                </c:pt>
                <c:pt idx="682">
                  <c:v>43052</c:v>
                </c:pt>
                <c:pt idx="683">
                  <c:v>43053</c:v>
                </c:pt>
                <c:pt idx="684">
                  <c:v>43054</c:v>
                </c:pt>
                <c:pt idx="685">
                  <c:v>43055</c:v>
                </c:pt>
                <c:pt idx="686">
                  <c:v>43056</c:v>
                </c:pt>
                <c:pt idx="687">
                  <c:v>43057</c:v>
                </c:pt>
                <c:pt idx="688">
                  <c:v>43058</c:v>
                </c:pt>
                <c:pt idx="689">
                  <c:v>43059</c:v>
                </c:pt>
                <c:pt idx="690">
                  <c:v>43060</c:v>
                </c:pt>
                <c:pt idx="691">
                  <c:v>43061</c:v>
                </c:pt>
                <c:pt idx="692">
                  <c:v>43062</c:v>
                </c:pt>
                <c:pt idx="693">
                  <c:v>43063</c:v>
                </c:pt>
                <c:pt idx="694">
                  <c:v>43064</c:v>
                </c:pt>
                <c:pt idx="695">
                  <c:v>43065</c:v>
                </c:pt>
                <c:pt idx="696">
                  <c:v>43066</c:v>
                </c:pt>
                <c:pt idx="697">
                  <c:v>43067</c:v>
                </c:pt>
                <c:pt idx="698">
                  <c:v>43068</c:v>
                </c:pt>
                <c:pt idx="699">
                  <c:v>43069</c:v>
                </c:pt>
                <c:pt idx="700">
                  <c:v>43070</c:v>
                </c:pt>
                <c:pt idx="701">
                  <c:v>43071</c:v>
                </c:pt>
                <c:pt idx="702">
                  <c:v>43072</c:v>
                </c:pt>
                <c:pt idx="703">
                  <c:v>43073</c:v>
                </c:pt>
                <c:pt idx="704">
                  <c:v>43074</c:v>
                </c:pt>
                <c:pt idx="705">
                  <c:v>43075</c:v>
                </c:pt>
                <c:pt idx="706">
                  <c:v>43076</c:v>
                </c:pt>
                <c:pt idx="707">
                  <c:v>43077</c:v>
                </c:pt>
                <c:pt idx="708">
                  <c:v>43078</c:v>
                </c:pt>
                <c:pt idx="709">
                  <c:v>43079</c:v>
                </c:pt>
                <c:pt idx="710">
                  <c:v>43080</c:v>
                </c:pt>
                <c:pt idx="711">
                  <c:v>43081</c:v>
                </c:pt>
                <c:pt idx="712">
                  <c:v>43082</c:v>
                </c:pt>
                <c:pt idx="713">
                  <c:v>43083</c:v>
                </c:pt>
                <c:pt idx="714">
                  <c:v>43084</c:v>
                </c:pt>
                <c:pt idx="715">
                  <c:v>43085</c:v>
                </c:pt>
                <c:pt idx="716">
                  <c:v>43086</c:v>
                </c:pt>
                <c:pt idx="717">
                  <c:v>43087</c:v>
                </c:pt>
                <c:pt idx="718">
                  <c:v>43088</c:v>
                </c:pt>
                <c:pt idx="719">
                  <c:v>43089</c:v>
                </c:pt>
                <c:pt idx="720">
                  <c:v>43090</c:v>
                </c:pt>
                <c:pt idx="721">
                  <c:v>43091</c:v>
                </c:pt>
                <c:pt idx="722">
                  <c:v>43092</c:v>
                </c:pt>
                <c:pt idx="723">
                  <c:v>43093</c:v>
                </c:pt>
                <c:pt idx="724">
                  <c:v>43094</c:v>
                </c:pt>
                <c:pt idx="725">
                  <c:v>43095</c:v>
                </c:pt>
                <c:pt idx="726">
                  <c:v>43096</c:v>
                </c:pt>
                <c:pt idx="727">
                  <c:v>43097</c:v>
                </c:pt>
                <c:pt idx="728">
                  <c:v>43098</c:v>
                </c:pt>
                <c:pt idx="729">
                  <c:v>43099</c:v>
                </c:pt>
              </c:numCache>
            </c:numRef>
          </c:xVal>
          <c:yVal>
            <c:numRef>
              <c:f>Feuil1!$T$7:$T$736</c:f>
              <c:numCache>
                <c:formatCode>General</c:formatCode>
                <c:ptCount val="73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2.08</c:v>
                </c:pt>
                <c:pt idx="4">
                  <c:v>2.0859999999999999</c:v>
                </c:pt>
                <c:pt idx="5">
                  <c:v>2.0430000000000001</c:v>
                </c:pt>
                <c:pt idx="6">
                  <c:v>2.012</c:v>
                </c:pt>
                <c:pt idx="7">
                  <c:v>1.954</c:v>
                </c:pt>
                <c:pt idx="8">
                  <c:v>1.954</c:v>
                </c:pt>
                <c:pt idx="9">
                  <c:v>1.954</c:v>
                </c:pt>
                <c:pt idx="10">
                  <c:v>1.9990000000000001</c:v>
                </c:pt>
                <c:pt idx="11">
                  <c:v>1.9670000000000001</c:v>
                </c:pt>
                <c:pt idx="12">
                  <c:v>1.9710000000000001</c:v>
                </c:pt>
                <c:pt idx="13">
                  <c:v>1.97</c:v>
                </c:pt>
                <c:pt idx="14">
                  <c:v>1.9590000000000001</c:v>
                </c:pt>
                <c:pt idx="15">
                  <c:v>1.9590000000000001</c:v>
                </c:pt>
                <c:pt idx="16">
                  <c:v>1.9590000000000001</c:v>
                </c:pt>
                <c:pt idx="17">
                  <c:v>1.9590000000000001</c:v>
                </c:pt>
                <c:pt idx="18">
                  <c:v>1.8080000000000001</c:v>
                </c:pt>
                <c:pt idx="19">
                  <c:v>1.7570000000000001</c:v>
                </c:pt>
                <c:pt idx="20">
                  <c:v>1.8080000000000001</c:v>
                </c:pt>
                <c:pt idx="21">
                  <c:v>1.8129999999999999</c:v>
                </c:pt>
                <c:pt idx="22">
                  <c:v>1.8129999999999999</c:v>
                </c:pt>
                <c:pt idx="23">
                  <c:v>1.8129999999999999</c:v>
                </c:pt>
                <c:pt idx="24">
                  <c:v>1.7789999999999999</c:v>
                </c:pt>
                <c:pt idx="25">
                  <c:v>1.7669999999999999</c:v>
                </c:pt>
                <c:pt idx="26">
                  <c:v>1.7549999999999999</c:v>
                </c:pt>
                <c:pt idx="27">
                  <c:v>1.7490000000000001</c:v>
                </c:pt>
                <c:pt idx="28">
                  <c:v>1.6930000000000001</c:v>
                </c:pt>
                <c:pt idx="29">
                  <c:v>1.6930000000000001</c:v>
                </c:pt>
                <c:pt idx="30">
                  <c:v>1.6930000000000001</c:v>
                </c:pt>
                <c:pt idx="31">
                  <c:v>1.73</c:v>
                </c:pt>
                <c:pt idx="32">
                  <c:v>1.67</c:v>
                </c:pt>
                <c:pt idx="33">
                  <c:v>1.6830000000000001</c:v>
                </c:pt>
                <c:pt idx="34">
                  <c:v>1.6459999999999999</c:v>
                </c:pt>
                <c:pt idx="35">
                  <c:v>1.665</c:v>
                </c:pt>
                <c:pt idx="36">
                  <c:v>1.665</c:v>
                </c:pt>
                <c:pt idx="37">
                  <c:v>1.665</c:v>
                </c:pt>
                <c:pt idx="38">
                  <c:v>1.591</c:v>
                </c:pt>
                <c:pt idx="39">
                  <c:v>1.623</c:v>
                </c:pt>
                <c:pt idx="40">
                  <c:v>1.542</c:v>
                </c:pt>
                <c:pt idx="41">
                  <c:v>1.595</c:v>
                </c:pt>
                <c:pt idx="42">
                  <c:v>1.651</c:v>
                </c:pt>
                <c:pt idx="43">
                  <c:v>1.651</c:v>
                </c:pt>
                <c:pt idx="44">
                  <c:v>1.651</c:v>
                </c:pt>
                <c:pt idx="45">
                  <c:v>1.651</c:v>
                </c:pt>
                <c:pt idx="46">
                  <c:v>1.659</c:v>
                </c:pt>
                <c:pt idx="47">
                  <c:v>1.7189999999999999</c:v>
                </c:pt>
                <c:pt idx="48">
                  <c:v>1.6520000000000001</c:v>
                </c:pt>
                <c:pt idx="49">
                  <c:v>1.647</c:v>
                </c:pt>
                <c:pt idx="50">
                  <c:v>1.647</c:v>
                </c:pt>
                <c:pt idx="51">
                  <c:v>1.647</c:v>
                </c:pt>
                <c:pt idx="52">
                  <c:v>1.653</c:v>
                </c:pt>
                <c:pt idx="53">
                  <c:v>1.675</c:v>
                </c:pt>
                <c:pt idx="54">
                  <c:v>1.742</c:v>
                </c:pt>
                <c:pt idx="55">
                  <c:v>1.6970000000000001</c:v>
                </c:pt>
                <c:pt idx="56">
                  <c:v>1.7410000000000001</c:v>
                </c:pt>
                <c:pt idx="57">
                  <c:v>1.7410000000000001</c:v>
                </c:pt>
                <c:pt idx="58">
                  <c:v>1.7410000000000001</c:v>
                </c:pt>
                <c:pt idx="59">
                  <c:v>1.7149999999999999</c:v>
                </c:pt>
                <c:pt idx="60">
                  <c:v>1.774</c:v>
                </c:pt>
                <c:pt idx="61">
                  <c:v>1.7749999999999999</c:v>
                </c:pt>
                <c:pt idx="62">
                  <c:v>1.7669999999999999</c:v>
                </c:pt>
                <c:pt idx="63">
                  <c:v>1.8</c:v>
                </c:pt>
                <c:pt idx="64">
                  <c:v>1.8</c:v>
                </c:pt>
                <c:pt idx="65">
                  <c:v>1.8</c:v>
                </c:pt>
                <c:pt idx="66">
                  <c:v>1.8029999999999999</c:v>
                </c:pt>
                <c:pt idx="67">
                  <c:v>1.76</c:v>
                </c:pt>
                <c:pt idx="68">
                  <c:v>1.782</c:v>
                </c:pt>
                <c:pt idx="69">
                  <c:v>1.7629999999999999</c:v>
                </c:pt>
                <c:pt idx="70">
                  <c:v>1.8149999999999999</c:v>
                </c:pt>
                <c:pt idx="71">
                  <c:v>1.8149999999999999</c:v>
                </c:pt>
                <c:pt idx="72">
                  <c:v>1.8149999999999999</c:v>
                </c:pt>
                <c:pt idx="73">
                  <c:v>1.7770000000000001</c:v>
                </c:pt>
                <c:pt idx="74">
                  <c:v>1.796</c:v>
                </c:pt>
                <c:pt idx="75">
                  <c:v>1.6850000000000001</c:v>
                </c:pt>
                <c:pt idx="76">
                  <c:v>1.621</c:v>
                </c:pt>
                <c:pt idx="77">
                  <c:v>1.544</c:v>
                </c:pt>
                <c:pt idx="78">
                  <c:v>1.544</c:v>
                </c:pt>
                <c:pt idx="79">
                  <c:v>1.544</c:v>
                </c:pt>
                <c:pt idx="80">
                  <c:v>1.573</c:v>
                </c:pt>
                <c:pt idx="81">
                  <c:v>1.605</c:v>
                </c:pt>
                <c:pt idx="82">
                  <c:v>1.5880000000000001</c:v>
                </c:pt>
                <c:pt idx="83">
                  <c:v>1.58</c:v>
                </c:pt>
                <c:pt idx="84">
                  <c:v>1.58</c:v>
                </c:pt>
                <c:pt idx="85">
                  <c:v>1.58</c:v>
                </c:pt>
                <c:pt idx="86">
                  <c:v>1.58</c:v>
                </c:pt>
                <c:pt idx="87">
                  <c:v>1.5720000000000001</c:v>
                </c:pt>
                <c:pt idx="88">
                  <c:v>1.4769999999999999</c:v>
                </c:pt>
                <c:pt idx="89">
                  <c:v>1.427</c:v>
                </c:pt>
                <c:pt idx="90">
                  <c:v>1.4330000000000001</c:v>
                </c:pt>
                <c:pt idx="91">
                  <c:v>1.4239999999999999</c:v>
                </c:pt>
                <c:pt idx="92">
                  <c:v>1.4239999999999999</c:v>
                </c:pt>
                <c:pt idx="93">
                  <c:v>1.4239999999999999</c:v>
                </c:pt>
                <c:pt idx="94">
                  <c:v>1.399</c:v>
                </c:pt>
                <c:pt idx="95">
                  <c:v>1.3820000000000001</c:v>
                </c:pt>
                <c:pt idx="96">
                  <c:v>1.381</c:v>
                </c:pt>
                <c:pt idx="97">
                  <c:v>1.3320000000000001</c:v>
                </c:pt>
                <c:pt idx="98">
                  <c:v>1.355</c:v>
                </c:pt>
                <c:pt idx="99">
                  <c:v>1.355</c:v>
                </c:pt>
                <c:pt idx="100">
                  <c:v>1.355</c:v>
                </c:pt>
                <c:pt idx="101">
                  <c:v>1.35</c:v>
                </c:pt>
                <c:pt idx="102">
                  <c:v>1.383</c:v>
                </c:pt>
                <c:pt idx="103">
                  <c:v>1.3879999999999999</c:v>
                </c:pt>
                <c:pt idx="104">
                  <c:v>1.4119999999999999</c:v>
                </c:pt>
                <c:pt idx="105">
                  <c:v>1.365</c:v>
                </c:pt>
                <c:pt idx="106">
                  <c:v>1.365</c:v>
                </c:pt>
                <c:pt idx="107">
                  <c:v>1.365</c:v>
                </c:pt>
                <c:pt idx="108">
                  <c:v>1.379</c:v>
                </c:pt>
                <c:pt idx="109">
                  <c:v>1.391</c:v>
                </c:pt>
                <c:pt idx="110">
                  <c:v>1.4419999999999999</c:v>
                </c:pt>
                <c:pt idx="111">
                  <c:v>1.4550000000000001</c:v>
                </c:pt>
                <c:pt idx="112">
                  <c:v>1.496</c:v>
                </c:pt>
                <c:pt idx="113">
                  <c:v>1.496</c:v>
                </c:pt>
                <c:pt idx="114">
                  <c:v>1.496</c:v>
                </c:pt>
                <c:pt idx="115">
                  <c:v>1.478</c:v>
                </c:pt>
                <c:pt idx="116">
                  <c:v>1.48</c:v>
                </c:pt>
                <c:pt idx="117">
                  <c:v>1.423</c:v>
                </c:pt>
                <c:pt idx="118">
                  <c:v>1.417</c:v>
                </c:pt>
                <c:pt idx="119">
                  <c:v>1.4179999999999999</c:v>
                </c:pt>
                <c:pt idx="120">
                  <c:v>1.4179999999999999</c:v>
                </c:pt>
                <c:pt idx="121">
                  <c:v>1.4179999999999999</c:v>
                </c:pt>
                <c:pt idx="122">
                  <c:v>1.444</c:v>
                </c:pt>
                <c:pt idx="123">
                  <c:v>1.38</c:v>
                </c:pt>
                <c:pt idx="124">
                  <c:v>1.38</c:v>
                </c:pt>
                <c:pt idx="125">
                  <c:v>1.5629999999999999</c:v>
                </c:pt>
                <c:pt idx="126">
                  <c:v>1.5720000000000001</c:v>
                </c:pt>
                <c:pt idx="127">
                  <c:v>1.5720000000000001</c:v>
                </c:pt>
                <c:pt idx="128">
                  <c:v>1.5720000000000001</c:v>
                </c:pt>
                <c:pt idx="129">
                  <c:v>1.548</c:v>
                </c:pt>
                <c:pt idx="130">
                  <c:v>1.56</c:v>
                </c:pt>
                <c:pt idx="131">
                  <c:v>1.5590000000000002</c:v>
                </c:pt>
                <c:pt idx="132">
                  <c:v>1.5899999999999999</c:v>
                </c:pt>
                <c:pt idx="133">
                  <c:v>1.5620000000000001</c:v>
                </c:pt>
                <c:pt idx="134">
                  <c:v>1.5620000000000001</c:v>
                </c:pt>
                <c:pt idx="135">
                  <c:v>1.5620000000000001</c:v>
                </c:pt>
                <c:pt idx="136">
                  <c:v>1.611</c:v>
                </c:pt>
                <c:pt idx="137">
                  <c:v>1.669</c:v>
                </c:pt>
                <c:pt idx="138">
                  <c:v>1.7549999999999999</c:v>
                </c:pt>
                <c:pt idx="139">
                  <c:v>1.766</c:v>
                </c:pt>
                <c:pt idx="140">
                  <c:v>1.742</c:v>
                </c:pt>
                <c:pt idx="141">
                  <c:v>1.742</c:v>
                </c:pt>
                <c:pt idx="142">
                  <c:v>1.742</c:v>
                </c:pt>
                <c:pt idx="143">
                  <c:v>1.7530000000000001</c:v>
                </c:pt>
                <c:pt idx="144">
                  <c:v>1.8120000000000001</c:v>
                </c:pt>
                <c:pt idx="145">
                  <c:v>1.788</c:v>
                </c:pt>
                <c:pt idx="146">
                  <c:v>1.7410000000000001</c:v>
                </c:pt>
                <c:pt idx="147">
                  <c:v>1.7509999999999999</c:v>
                </c:pt>
                <c:pt idx="148">
                  <c:v>1.7509999999999999</c:v>
                </c:pt>
                <c:pt idx="149">
                  <c:v>1.7509999999999999</c:v>
                </c:pt>
                <c:pt idx="150">
                  <c:v>1.7509999999999999</c:v>
                </c:pt>
                <c:pt idx="151">
                  <c:v>1.74</c:v>
                </c:pt>
                <c:pt idx="152">
                  <c:v>1.7890000000000001</c:v>
                </c:pt>
                <c:pt idx="153">
                  <c:v>1.7530000000000001</c:v>
                </c:pt>
                <c:pt idx="154">
                  <c:v>1.639</c:v>
                </c:pt>
                <c:pt idx="155">
                  <c:v>1.639</c:v>
                </c:pt>
                <c:pt idx="156">
                  <c:v>1.639</c:v>
                </c:pt>
                <c:pt idx="157">
                  <c:v>1.5899999999999999</c:v>
                </c:pt>
                <c:pt idx="158">
                  <c:v>1.5609999999999999</c:v>
                </c:pt>
                <c:pt idx="159">
                  <c:v>1.5669999999999999</c:v>
                </c:pt>
                <c:pt idx="160">
                  <c:v>1.542</c:v>
                </c:pt>
                <c:pt idx="161">
                  <c:v>1.5070000000000001</c:v>
                </c:pt>
                <c:pt idx="162">
                  <c:v>1.5070000000000001</c:v>
                </c:pt>
                <c:pt idx="163">
                  <c:v>1.5070000000000001</c:v>
                </c:pt>
                <c:pt idx="164">
                  <c:v>1.506</c:v>
                </c:pt>
                <c:pt idx="165">
                  <c:v>1.5449999999999999</c:v>
                </c:pt>
                <c:pt idx="166">
                  <c:v>1.4750000000000001</c:v>
                </c:pt>
                <c:pt idx="167">
                  <c:v>1.4510000000000001</c:v>
                </c:pt>
                <c:pt idx="168">
                  <c:v>1.478</c:v>
                </c:pt>
                <c:pt idx="169">
                  <c:v>1.478</c:v>
                </c:pt>
                <c:pt idx="170">
                  <c:v>1.478</c:v>
                </c:pt>
                <c:pt idx="171">
                  <c:v>1.5169999999999999</c:v>
                </c:pt>
                <c:pt idx="172">
                  <c:v>1.532</c:v>
                </c:pt>
                <c:pt idx="173">
                  <c:v>1.496</c:v>
                </c:pt>
                <c:pt idx="174">
                  <c:v>1.552</c:v>
                </c:pt>
                <c:pt idx="175">
                  <c:v>1.367</c:v>
                </c:pt>
                <c:pt idx="176">
                  <c:v>1.367</c:v>
                </c:pt>
                <c:pt idx="177">
                  <c:v>1.367</c:v>
                </c:pt>
                <c:pt idx="178">
                  <c:v>1.34</c:v>
                </c:pt>
                <c:pt idx="179">
                  <c:v>1.365</c:v>
                </c:pt>
                <c:pt idx="180">
                  <c:v>1.3959999999999999</c:v>
                </c:pt>
                <c:pt idx="181">
                  <c:v>1.3679999999999999</c:v>
                </c:pt>
                <c:pt idx="182">
                  <c:v>1.2949999999999999</c:v>
                </c:pt>
                <c:pt idx="183">
                  <c:v>1.2949999999999999</c:v>
                </c:pt>
                <c:pt idx="184">
                  <c:v>1.2949999999999999</c:v>
                </c:pt>
                <c:pt idx="185">
                  <c:v>1.2949999999999999</c:v>
                </c:pt>
                <c:pt idx="186">
                  <c:v>1.2330000000000001</c:v>
                </c:pt>
                <c:pt idx="187">
                  <c:v>1.2170000000000001</c:v>
                </c:pt>
                <c:pt idx="188">
                  <c:v>1.2330000000000001</c:v>
                </c:pt>
                <c:pt idx="189">
                  <c:v>1.208</c:v>
                </c:pt>
                <c:pt idx="190">
                  <c:v>1.208</c:v>
                </c:pt>
                <c:pt idx="191">
                  <c:v>1.208</c:v>
                </c:pt>
                <c:pt idx="192">
                  <c:v>1.3109999999999999</c:v>
                </c:pt>
                <c:pt idx="193">
                  <c:v>1.367</c:v>
                </c:pt>
                <c:pt idx="194">
                  <c:v>1.3380000000000001</c:v>
                </c:pt>
                <c:pt idx="195">
                  <c:v>1.373</c:v>
                </c:pt>
                <c:pt idx="196">
                  <c:v>1.379</c:v>
                </c:pt>
                <c:pt idx="197">
                  <c:v>1.379</c:v>
                </c:pt>
                <c:pt idx="198">
                  <c:v>1.379</c:v>
                </c:pt>
                <c:pt idx="199">
                  <c:v>1.403</c:v>
                </c:pt>
                <c:pt idx="200">
                  <c:v>1.405</c:v>
                </c:pt>
                <c:pt idx="201">
                  <c:v>1.3919999999999999</c:v>
                </c:pt>
                <c:pt idx="202">
                  <c:v>1.3360000000000001</c:v>
                </c:pt>
                <c:pt idx="203">
                  <c:v>1.371</c:v>
                </c:pt>
                <c:pt idx="204">
                  <c:v>1.371</c:v>
                </c:pt>
                <c:pt idx="205">
                  <c:v>1.371</c:v>
                </c:pt>
                <c:pt idx="206">
                  <c:v>1.3240000000000001</c:v>
                </c:pt>
                <c:pt idx="207">
                  <c:v>1.3109999999999999</c:v>
                </c:pt>
                <c:pt idx="208">
                  <c:v>1.1910000000000001</c:v>
                </c:pt>
                <c:pt idx="209">
                  <c:v>1.2270000000000001</c:v>
                </c:pt>
                <c:pt idx="210">
                  <c:v>1.173</c:v>
                </c:pt>
                <c:pt idx="211">
                  <c:v>1.173</c:v>
                </c:pt>
                <c:pt idx="212">
                  <c:v>1.173</c:v>
                </c:pt>
                <c:pt idx="213">
                  <c:v>1.242</c:v>
                </c:pt>
                <c:pt idx="214">
                  <c:v>1.27</c:v>
                </c:pt>
                <c:pt idx="215">
                  <c:v>1.2549999999999999</c:v>
                </c:pt>
                <c:pt idx="216">
                  <c:v>1.2250000000000001</c:v>
                </c:pt>
                <c:pt idx="217">
                  <c:v>1.2969999999999999</c:v>
                </c:pt>
                <c:pt idx="218">
                  <c:v>1.2969999999999999</c:v>
                </c:pt>
                <c:pt idx="219">
                  <c:v>1.2969999999999999</c:v>
                </c:pt>
                <c:pt idx="220">
                  <c:v>1.3069999999999999</c:v>
                </c:pt>
                <c:pt idx="221">
                  <c:v>1.256</c:v>
                </c:pt>
                <c:pt idx="222">
                  <c:v>1.2090000000000001</c:v>
                </c:pt>
                <c:pt idx="223">
                  <c:v>1.256</c:v>
                </c:pt>
                <c:pt idx="224">
                  <c:v>1.2150000000000001</c:v>
                </c:pt>
                <c:pt idx="225">
                  <c:v>1.2150000000000001</c:v>
                </c:pt>
                <c:pt idx="226">
                  <c:v>1.2150000000000001</c:v>
                </c:pt>
                <c:pt idx="227">
                  <c:v>1.2349999999999999</c:v>
                </c:pt>
                <c:pt idx="228">
                  <c:v>1.2349999999999999</c:v>
                </c:pt>
                <c:pt idx="229">
                  <c:v>1.4550000000000001</c:v>
                </c:pt>
                <c:pt idx="230">
                  <c:v>1.43</c:v>
                </c:pt>
                <c:pt idx="231">
                  <c:v>1.45</c:v>
                </c:pt>
                <c:pt idx="232">
                  <c:v>1.45</c:v>
                </c:pt>
                <c:pt idx="233">
                  <c:v>1.45</c:v>
                </c:pt>
                <c:pt idx="234">
                  <c:v>1.427</c:v>
                </c:pt>
                <c:pt idx="235">
                  <c:v>1.431</c:v>
                </c:pt>
                <c:pt idx="236">
                  <c:v>1.4179999999999999</c:v>
                </c:pt>
                <c:pt idx="237">
                  <c:v>1.429</c:v>
                </c:pt>
                <c:pt idx="238">
                  <c:v>1.478</c:v>
                </c:pt>
                <c:pt idx="239">
                  <c:v>1.478</c:v>
                </c:pt>
                <c:pt idx="240">
                  <c:v>1.478</c:v>
                </c:pt>
                <c:pt idx="241">
                  <c:v>1.423</c:v>
                </c:pt>
                <c:pt idx="242">
                  <c:v>1.43</c:v>
                </c:pt>
                <c:pt idx="243">
                  <c:v>1.444</c:v>
                </c:pt>
                <c:pt idx="244">
                  <c:v>1.429</c:v>
                </c:pt>
                <c:pt idx="245">
                  <c:v>1.413</c:v>
                </c:pt>
                <c:pt idx="246">
                  <c:v>1.413</c:v>
                </c:pt>
                <c:pt idx="247">
                  <c:v>1.413</c:v>
                </c:pt>
                <c:pt idx="248">
                  <c:v>1.413</c:v>
                </c:pt>
                <c:pt idx="249">
                  <c:v>1.365</c:v>
                </c:pt>
                <c:pt idx="250">
                  <c:v>1.3740000000000001</c:v>
                </c:pt>
                <c:pt idx="251">
                  <c:v>1.425</c:v>
                </c:pt>
                <c:pt idx="252">
                  <c:v>1.5659999999999998</c:v>
                </c:pt>
                <c:pt idx="253">
                  <c:v>1.5659999999999998</c:v>
                </c:pt>
                <c:pt idx="254">
                  <c:v>1.5659999999999998</c:v>
                </c:pt>
                <c:pt idx="255">
                  <c:v>1.5390000000000001</c:v>
                </c:pt>
                <c:pt idx="256">
                  <c:v>1.58</c:v>
                </c:pt>
                <c:pt idx="257">
                  <c:v>1.5390000000000001</c:v>
                </c:pt>
                <c:pt idx="258">
                  <c:v>1.524</c:v>
                </c:pt>
                <c:pt idx="259">
                  <c:v>1.5390000000000001</c:v>
                </c:pt>
                <c:pt idx="260">
                  <c:v>1.5390000000000001</c:v>
                </c:pt>
                <c:pt idx="261">
                  <c:v>1.5390000000000001</c:v>
                </c:pt>
                <c:pt idx="262">
                  <c:v>1.5680000000000001</c:v>
                </c:pt>
                <c:pt idx="263">
                  <c:v>1.544</c:v>
                </c:pt>
                <c:pt idx="264">
                  <c:v>1.548</c:v>
                </c:pt>
                <c:pt idx="265">
                  <c:v>1.4670000000000001</c:v>
                </c:pt>
                <c:pt idx="266">
                  <c:v>1.466</c:v>
                </c:pt>
                <c:pt idx="267">
                  <c:v>1.466</c:v>
                </c:pt>
                <c:pt idx="268">
                  <c:v>1.466</c:v>
                </c:pt>
                <c:pt idx="269">
                  <c:v>1.4339999999999999</c:v>
                </c:pt>
                <c:pt idx="270">
                  <c:v>1.4179999999999999</c:v>
                </c:pt>
                <c:pt idx="271">
                  <c:v>1.4410000000000001</c:v>
                </c:pt>
                <c:pt idx="272">
                  <c:v>1.425</c:v>
                </c:pt>
                <c:pt idx="273">
                  <c:v>1.4350000000000001</c:v>
                </c:pt>
                <c:pt idx="274">
                  <c:v>1.4350000000000001</c:v>
                </c:pt>
                <c:pt idx="275">
                  <c:v>1.4350000000000001</c:v>
                </c:pt>
                <c:pt idx="276">
                  <c:v>1.4530000000000001</c:v>
                </c:pt>
                <c:pt idx="277">
                  <c:v>1.504</c:v>
                </c:pt>
                <c:pt idx="278">
                  <c:v>1.5329999999999999</c:v>
                </c:pt>
                <c:pt idx="279">
                  <c:v>1.5920000000000001</c:v>
                </c:pt>
                <c:pt idx="280">
                  <c:v>1.5669999999999999</c:v>
                </c:pt>
                <c:pt idx="281">
                  <c:v>1.5669999999999999</c:v>
                </c:pt>
                <c:pt idx="282">
                  <c:v>1.5669999999999999</c:v>
                </c:pt>
                <c:pt idx="283">
                  <c:v>1.5669999999999999</c:v>
                </c:pt>
                <c:pt idx="284">
                  <c:v>1.601</c:v>
                </c:pt>
                <c:pt idx="285">
                  <c:v>1.6019999999999999</c:v>
                </c:pt>
                <c:pt idx="286">
                  <c:v>1.56</c:v>
                </c:pt>
                <c:pt idx="287">
                  <c:v>1.5699999999999998</c:v>
                </c:pt>
                <c:pt idx="288">
                  <c:v>1.5699999999999998</c:v>
                </c:pt>
                <c:pt idx="289">
                  <c:v>1.5699999999999998</c:v>
                </c:pt>
                <c:pt idx="290">
                  <c:v>1.56</c:v>
                </c:pt>
                <c:pt idx="291">
                  <c:v>1.5209999999999999</c:v>
                </c:pt>
                <c:pt idx="292">
                  <c:v>1.5209999999999999</c:v>
                </c:pt>
                <c:pt idx="293">
                  <c:v>1.55</c:v>
                </c:pt>
                <c:pt idx="294">
                  <c:v>1.544</c:v>
                </c:pt>
                <c:pt idx="295">
                  <c:v>1.544</c:v>
                </c:pt>
                <c:pt idx="296">
                  <c:v>1.544</c:v>
                </c:pt>
                <c:pt idx="297">
                  <c:v>1.573</c:v>
                </c:pt>
                <c:pt idx="298">
                  <c:v>1.607</c:v>
                </c:pt>
                <c:pt idx="299">
                  <c:v>1.6179999999999999</c:v>
                </c:pt>
                <c:pt idx="300">
                  <c:v>1.6400000000000001</c:v>
                </c:pt>
                <c:pt idx="301">
                  <c:v>1.6339999999999999</c:v>
                </c:pt>
                <c:pt idx="302">
                  <c:v>1.6339999999999999</c:v>
                </c:pt>
                <c:pt idx="303">
                  <c:v>1.6339999999999999</c:v>
                </c:pt>
                <c:pt idx="304">
                  <c:v>1.625</c:v>
                </c:pt>
                <c:pt idx="305">
                  <c:v>1.615</c:v>
                </c:pt>
                <c:pt idx="306">
                  <c:v>1.6139999999999999</c:v>
                </c:pt>
                <c:pt idx="307">
                  <c:v>1.6139999999999999</c:v>
                </c:pt>
                <c:pt idx="308">
                  <c:v>1.5819999999999999</c:v>
                </c:pt>
                <c:pt idx="309">
                  <c:v>1.5819999999999999</c:v>
                </c:pt>
                <c:pt idx="310">
                  <c:v>1.5819999999999999</c:v>
                </c:pt>
                <c:pt idx="311">
                  <c:v>1.617</c:v>
                </c:pt>
                <c:pt idx="312">
                  <c:v>1.6560000000000001</c:v>
                </c:pt>
                <c:pt idx="313">
                  <c:v>1.798</c:v>
                </c:pt>
                <c:pt idx="314">
                  <c:v>1.893</c:v>
                </c:pt>
                <c:pt idx="315">
                  <c:v>1.893</c:v>
                </c:pt>
                <c:pt idx="316">
                  <c:v>1.893</c:v>
                </c:pt>
                <c:pt idx="317">
                  <c:v>1.893</c:v>
                </c:pt>
                <c:pt idx="318">
                  <c:v>1.9990000000000001</c:v>
                </c:pt>
                <c:pt idx="319">
                  <c:v>1.9929999999999999</c:v>
                </c:pt>
                <c:pt idx="320">
                  <c:v>1.9790000000000001</c:v>
                </c:pt>
                <c:pt idx="321">
                  <c:v>2.077</c:v>
                </c:pt>
                <c:pt idx="322">
                  <c:v>2.0939999999999999</c:v>
                </c:pt>
                <c:pt idx="323">
                  <c:v>2.0939999999999999</c:v>
                </c:pt>
                <c:pt idx="324">
                  <c:v>2.0939999999999999</c:v>
                </c:pt>
                <c:pt idx="325">
                  <c:v>2.0569999999999999</c:v>
                </c:pt>
                <c:pt idx="326">
                  <c:v>2.0859999999999999</c:v>
                </c:pt>
                <c:pt idx="327">
                  <c:v>2.1619999999999999</c:v>
                </c:pt>
                <c:pt idx="328">
                  <c:v>2.1619999999999999</c:v>
                </c:pt>
                <c:pt idx="329">
                  <c:v>2.1669999999999998</c:v>
                </c:pt>
                <c:pt idx="330">
                  <c:v>2.1669999999999998</c:v>
                </c:pt>
                <c:pt idx="331">
                  <c:v>2.1669999999999998</c:v>
                </c:pt>
                <c:pt idx="332">
                  <c:v>2.1440000000000001</c:v>
                </c:pt>
                <c:pt idx="333">
                  <c:v>2.09</c:v>
                </c:pt>
                <c:pt idx="334">
                  <c:v>2.1720000000000002</c:v>
                </c:pt>
                <c:pt idx="335">
                  <c:v>2.226</c:v>
                </c:pt>
                <c:pt idx="336">
                  <c:v>2.1509999999999998</c:v>
                </c:pt>
                <c:pt idx="337">
                  <c:v>2.1509999999999998</c:v>
                </c:pt>
                <c:pt idx="338">
                  <c:v>2.1509999999999998</c:v>
                </c:pt>
                <c:pt idx="339">
                  <c:v>2.17</c:v>
                </c:pt>
                <c:pt idx="340">
                  <c:v>2.1509999999999998</c:v>
                </c:pt>
                <c:pt idx="341">
                  <c:v>2.1030000000000002</c:v>
                </c:pt>
                <c:pt idx="342">
                  <c:v>2.1560000000000001</c:v>
                </c:pt>
                <c:pt idx="343">
                  <c:v>2.1960000000000002</c:v>
                </c:pt>
                <c:pt idx="344">
                  <c:v>2.1960000000000002</c:v>
                </c:pt>
                <c:pt idx="345">
                  <c:v>2.1960000000000002</c:v>
                </c:pt>
                <c:pt idx="346">
                  <c:v>2.2000000000000002</c:v>
                </c:pt>
                <c:pt idx="347">
                  <c:v>2.2149999999999999</c:v>
                </c:pt>
                <c:pt idx="348">
                  <c:v>2.3359999999999999</c:v>
                </c:pt>
                <c:pt idx="349">
                  <c:v>2.347</c:v>
                </c:pt>
                <c:pt idx="350">
                  <c:v>2.3130000000000002</c:v>
                </c:pt>
                <c:pt idx="351">
                  <c:v>2.3130000000000002</c:v>
                </c:pt>
                <c:pt idx="352">
                  <c:v>2.3130000000000002</c:v>
                </c:pt>
                <c:pt idx="353">
                  <c:v>2.2410000000000001</c:v>
                </c:pt>
                <c:pt idx="354">
                  <c:v>2.3559999999999999</c:v>
                </c:pt>
                <c:pt idx="355">
                  <c:v>2.3220000000000001</c:v>
                </c:pt>
                <c:pt idx="356">
                  <c:v>2.3039999999999998</c:v>
                </c:pt>
                <c:pt idx="357">
                  <c:v>2.2999999999999998</c:v>
                </c:pt>
                <c:pt idx="358">
                  <c:v>2.2999999999999998</c:v>
                </c:pt>
                <c:pt idx="359">
                  <c:v>2.2999999999999998</c:v>
                </c:pt>
                <c:pt idx="360">
                  <c:v>2.2999999999999998</c:v>
                </c:pt>
                <c:pt idx="361">
                  <c:v>2.3079999999999998</c:v>
                </c:pt>
                <c:pt idx="362">
                  <c:v>2.2730000000000001</c:v>
                </c:pt>
                <c:pt idx="363">
                  <c:v>2.2330000000000001</c:v>
                </c:pt>
                <c:pt idx="364">
                  <c:v>2.1970000000000001</c:v>
                </c:pt>
                <c:pt idx="365">
                  <c:v>2.1970000000000001</c:v>
                </c:pt>
                <c:pt idx="366">
                  <c:v>2.1970000000000001</c:v>
                </c:pt>
                <c:pt idx="367">
                  <c:v>2.1970000000000001</c:v>
                </c:pt>
                <c:pt idx="368">
                  <c:v>2.2029999999999998</c:v>
                </c:pt>
                <c:pt idx="369">
                  <c:v>2.2120000000000002</c:v>
                </c:pt>
                <c:pt idx="370">
                  <c:v>2.141</c:v>
                </c:pt>
                <c:pt idx="371">
                  <c:v>2.214</c:v>
                </c:pt>
                <c:pt idx="372">
                  <c:v>2.214</c:v>
                </c:pt>
                <c:pt idx="373">
                  <c:v>2.214</c:v>
                </c:pt>
                <c:pt idx="374">
                  <c:v>2.1659999999999999</c:v>
                </c:pt>
                <c:pt idx="375">
                  <c:v>2.169</c:v>
                </c:pt>
                <c:pt idx="376">
                  <c:v>2.169</c:v>
                </c:pt>
                <c:pt idx="377">
                  <c:v>2.145</c:v>
                </c:pt>
                <c:pt idx="378">
                  <c:v>2.1720000000000002</c:v>
                </c:pt>
                <c:pt idx="379">
                  <c:v>2.1720000000000002</c:v>
                </c:pt>
                <c:pt idx="380">
                  <c:v>2.1720000000000002</c:v>
                </c:pt>
                <c:pt idx="381">
                  <c:v>2.1720000000000002</c:v>
                </c:pt>
                <c:pt idx="382">
                  <c:v>2.0880000000000001</c:v>
                </c:pt>
                <c:pt idx="383">
                  <c:v>2.202</c:v>
                </c:pt>
                <c:pt idx="384">
                  <c:v>2.2429999999999999</c:v>
                </c:pt>
                <c:pt idx="385">
                  <c:v>2.202</c:v>
                </c:pt>
                <c:pt idx="386">
                  <c:v>2.202</c:v>
                </c:pt>
                <c:pt idx="387">
                  <c:v>2.202</c:v>
                </c:pt>
                <c:pt idx="388">
                  <c:v>2.1520000000000001</c:v>
                </c:pt>
                <c:pt idx="389">
                  <c:v>2.1909999999999998</c:v>
                </c:pt>
                <c:pt idx="390">
                  <c:v>2.21</c:v>
                </c:pt>
                <c:pt idx="391">
                  <c:v>2.2069999999999999</c:v>
                </c:pt>
                <c:pt idx="392">
                  <c:v>2.1869999999999998</c:v>
                </c:pt>
                <c:pt idx="393">
                  <c:v>2.1869999999999998</c:v>
                </c:pt>
                <c:pt idx="394">
                  <c:v>2.1869999999999998</c:v>
                </c:pt>
                <c:pt idx="395">
                  <c:v>2.194</c:v>
                </c:pt>
                <c:pt idx="396">
                  <c:v>2.1419999999999999</c:v>
                </c:pt>
                <c:pt idx="397">
                  <c:v>2.1579999999999999</c:v>
                </c:pt>
                <c:pt idx="398">
                  <c:v>2.1560000000000001</c:v>
                </c:pt>
                <c:pt idx="399">
                  <c:v>2.14</c:v>
                </c:pt>
                <c:pt idx="400">
                  <c:v>2.14</c:v>
                </c:pt>
                <c:pt idx="401">
                  <c:v>2.14</c:v>
                </c:pt>
                <c:pt idx="402">
                  <c:v>2.0790000000000002</c:v>
                </c:pt>
                <c:pt idx="403">
                  <c:v>2.0750000000000002</c:v>
                </c:pt>
                <c:pt idx="404">
                  <c:v>2.0390000000000001</c:v>
                </c:pt>
                <c:pt idx="405">
                  <c:v>2.1040000000000001</c:v>
                </c:pt>
                <c:pt idx="406">
                  <c:v>2.1059999999999999</c:v>
                </c:pt>
                <c:pt idx="407">
                  <c:v>2.1059999999999999</c:v>
                </c:pt>
                <c:pt idx="408">
                  <c:v>2.1059999999999999</c:v>
                </c:pt>
                <c:pt idx="409">
                  <c:v>2.12</c:v>
                </c:pt>
                <c:pt idx="410">
                  <c:v>2.1640000000000001</c:v>
                </c:pt>
                <c:pt idx="411">
                  <c:v>2.1850000000000001</c:v>
                </c:pt>
                <c:pt idx="412">
                  <c:v>2.149</c:v>
                </c:pt>
                <c:pt idx="413">
                  <c:v>2.1110000000000002</c:v>
                </c:pt>
                <c:pt idx="414">
                  <c:v>2.1110000000000002</c:v>
                </c:pt>
                <c:pt idx="415">
                  <c:v>2.1110000000000002</c:v>
                </c:pt>
                <c:pt idx="416">
                  <c:v>2.1110000000000002</c:v>
                </c:pt>
                <c:pt idx="417">
                  <c:v>2.0939999999999999</c:v>
                </c:pt>
                <c:pt idx="418">
                  <c:v>2.0649999999999999</c:v>
                </c:pt>
                <c:pt idx="419">
                  <c:v>2.0390000000000001</c:v>
                </c:pt>
                <c:pt idx="420">
                  <c:v>1.996</c:v>
                </c:pt>
                <c:pt idx="421">
                  <c:v>1.996</c:v>
                </c:pt>
                <c:pt idx="422">
                  <c:v>1.996</c:v>
                </c:pt>
                <c:pt idx="423">
                  <c:v>2.0390000000000001</c:v>
                </c:pt>
                <c:pt idx="424">
                  <c:v>2.1390000000000002</c:v>
                </c:pt>
                <c:pt idx="425">
                  <c:v>2.1720000000000002</c:v>
                </c:pt>
                <c:pt idx="426">
                  <c:v>2.157</c:v>
                </c:pt>
                <c:pt idx="427">
                  <c:v>2.1459999999999999</c:v>
                </c:pt>
                <c:pt idx="428">
                  <c:v>2.1459999999999999</c:v>
                </c:pt>
                <c:pt idx="429">
                  <c:v>2.1459999999999999</c:v>
                </c:pt>
                <c:pt idx="430">
                  <c:v>2.14</c:v>
                </c:pt>
                <c:pt idx="431">
                  <c:v>2.1920000000000002</c:v>
                </c:pt>
                <c:pt idx="432">
                  <c:v>2.2560000000000002</c:v>
                </c:pt>
                <c:pt idx="433">
                  <c:v>2.3039999999999998</c:v>
                </c:pt>
                <c:pt idx="434">
                  <c:v>2.2560000000000002</c:v>
                </c:pt>
                <c:pt idx="435">
                  <c:v>2.2560000000000002</c:v>
                </c:pt>
                <c:pt idx="436">
                  <c:v>2.2560000000000002</c:v>
                </c:pt>
                <c:pt idx="437">
                  <c:v>2.319</c:v>
                </c:pt>
                <c:pt idx="438">
                  <c:v>2.2930000000000001</c:v>
                </c:pt>
                <c:pt idx="439">
                  <c:v>2.1850000000000001</c:v>
                </c:pt>
                <c:pt idx="440">
                  <c:v>2.2490000000000001</c:v>
                </c:pt>
                <c:pt idx="441">
                  <c:v>2.2189999999999999</c:v>
                </c:pt>
                <c:pt idx="442">
                  <c:v>2.2189999999999999</c:v>
                </c:pt>
                <c:pt idx="443">
                  <c:v>2.2189999999999999</c:v>
                </c:pt>
                <c:pt idx="444">
                  <c:v>2.1789999999999998</c:v>
                </c:pt>
                <c:pt idx="445">
                  <c:v>2.1120000000000001</c:v>
                </c:pt>
                <c:pt idx="446">
                  <c:v>2.1110000000000002</c:v>
                </c:pt>
                <c:pt idx="447">
                  <c:v>2.0960000000000001</c:v>
                </c:pt>
                <c:pt idx="448">
                  <c:v>2.093</c:v>
                </c:pt>
                <c:pt idx="449">
                  <c:v>2.093</c:v>
                </c:pt>
                <c:pt idx="450">
                  <c:v>2.093</c:v>
                </c:pt>
                <c:pt idx="451">
                  <c:v>2.0590000000000002</c:v>
                </c:pt>
                <c:pt idx="452">
                  <c:v>2.1230000000000002</c:v>
                </c:pt>
                <c:pt idx="453">
                  <c:v>2.0880000000000001</c:v>
                </c:pt>
                <c:pt idx="454">
                  <c:v>2.105</c:v>
                </c:pt>
                <c:pt idx="455">
                  <c:v>2.0569999999999999</c:v>
                </c:pt>
                <c:pt idx="456">
                  <c:v>2.0569999999999999</c:v>
                </c:pt>
                <c:pt idx="457">
                  <c:v>2.0569999999999999</c:v>
                </c:pt>
                <c:pt idx="458">
                  <c:v>1.994</c:v>
                </c:pt>
                <c:pt idx="459">
                  <c:v>2.0150000000000001</c:v>
                </c:pt>
                <c:pt idx="460">
                  <c:v>1.9729999999999999</c:v>
                </c:pt>
                <c:pt idx="461">
                  <c:v>1.988</c:v>
                </c:pt>
                <c:pt idx="462">
                  <c:v>2.0470000000000002</c:v>
                </c:pt>
                <c:pt idx="463">
                  <c:v>2.0470000000000002</c:v>
                </c:pt>
                <c:pt idx="464">
                  <c:v>2.0470000000000002</c:v>
                </c:pt>
                <c:pt idx="465">
                  <c:v>2.0499999999999998</c:v>
                </c:pt>
                <c:pt idx="466">
                  <c:v>2.0499999999999998</c:v>
                </c:pt>
                <c:pt idx="467">
                  <c:v>2.3919999999999999</c:v>
                </c:pt>
                <c:pt idx="468">
                  <c:v>2.4009999999999998</c:v>
                </c:pt>
                <c:pt idx="469">
                  <c:v>2.4009999999999998</c:v>
                </c:pt>
                <c:pt idx="470">
                  <c:v>2.4009999999999998</c:v>
                </c:pt>
                <c:pt idx="471">
                  <c:v>2.4009999999999998</c:v>
                </c:pt>
                <c:pt idx="472">
                  <c:v>2.4020000000000001</c:v>
                </c:pt>
                <c:pt idx="473">
                  <c:v>2.3199999999999998</c:v>
                </c:pt>
                <c:pt idx="474">
                  <c:v>2.379</c:v>
                </c:pt>
                <c:pt idx="475">
                  <c:v>2.367</c:v>
                </c:pt>
                <c:pt idx="476">
                  <c:v>2.38</c:v>
                </c:pt>
                <c:pt idx="477">
                  <c:v>2.38</c:v>
                </c:pt>
                <c:pt idx="478">
                  <c:v>2.38</c:v>
                </c:pt>
                <c:pt idx="479">
                  <c:v>2.3679999999999999</c:v>
                </c:pt>
                <c:pt idx="480">
                  <c:v>2.4249999999999998</c:v>
                </c:pt>
                <c:pt idx="481">
                  <c:v>2.38</c:v>
                </c:pt>
                <c:pt idx="482">
                  <c:v>2.3580000000000001</c:v>
                </c:pt>
                <c:pt idx="483">
                  <c:v>2.3490000000000002</c:v>
                </c:pt>
                <c:pt idx="484">
                  <c:v>2.3490000000000002</c:v>
                </c:pt>
                <c:pt idx="485">
                  <c:v>2.3490000000000002</c:v>
                </c:pt>
                <c:pt idx="486">
                  <c:v>2.3769999999999998</c:v>
                </c:pt>
                <c:pt idx="487">
                  <c:v>2.34</c:v>
                </c:pt>
                <c:pt idx="488">
                  <c:v>2.3620000000000001</c:v>
                </c:pt>
                <c:pt idx="489">
                  <c:v>2.4</c:v>
                </c:pt>
                <c:pt idx="490">
                  <c:v>2.3849999999999998</c:v>
                </c:pt>
                <c:pt idx="491">
                  <c:v>2.3849999999999998</c:v>
                </c:pt>
                <c:pt idx="492">
                  <c:v>2.3849999999999998</c:v>
                </c:pt>
                <c:pt idx="493">
                  <c:v>2.4329999999999998</c:v>
                </c:pt>
                <c:pt idx="494">
                  <c:v>2.44</c:v>
                </c:pt>
                <c:pt idx="495">
                  <c:v>2.4660000000000002</c:v>
                </c:pt>
                <c:pt idx="496">
                  <c:v>2.448</c:v>
                </c:pt>
                <c:pt idx="497">
                  <c:v>2.3740000000000001</c:v>
                </c:pt>
                <c:pt idx="498">
                  <c:v>2.3740000000000001</c:v>
                </c:pt>
                <c:pt idx="499">
                  <c:v>2.3740000000000001</c:v>
                </c:pt>
                <c:pt idx="500">
                  <c:v>2.3679999999999999</c:v>
                </c:pt>
                <c:pt idx="501">
                  <c:v>2.3410000000000002</c:v>
                </c:pt>
                <c:pt idx="502">
                  <c:v>2.2400000000000002</c:v>
                </c:pt>
                <c:pt idx="503">
                  <c:v>2.2730000000000001</c:v>
                </c:pt>
                <c:pt idx="504">
                  <c:v>2.278</c:v>
                </c:pt>
                <c:pt idx="505">
                  <c:v>2.278</c:v>
                </c:pt>
                <c:pt idx="506">
                  <c:v>2.278</c:v>
                </c:pt>
                <c:pt idx="507">
                  <c:v>2.2999999999999998</c:v>
                </c:pt>
                <c:pt idx="508">
                  <c:v>2.323</c:v>
                </c:pt>
                <c:pt idx="509">
                  <c:v>2.286</c:v>
                </c:pt>
                <c:pt idx="510">
                  <c:v>2.2930000000000001</c:v>
                </c:pt>
                <c:pt idx="511">
                  <c:v>2.294</c:v>
                </c:pt>
                <c:pt idx="512">
                  <c:v>2.294</c:v>
                </c:pt>
                <c:pt idx="513">
                  <c:v>2.294</c:v>
                </c:pt>
                <c:pt idx="514">
                  <c:v>2.294</c:v>
                </c:pt>
                <c:pt idx="515">
                  <c:v>2.2330000000000001</c:v>
                </c:pt>
                <c:pt idx="516">
                  <c:v>2.226</c:v>
                </c:pt>
                <c:pt idx="517">
                  <c:v>2.2330000000000001</c:v>
                </c:pt>
                <c:pt idx="518">
                  <c:v>2.1960000000000002</c:v>
                </c:pt>
                <c:pt idx="519">
                  <c:v>2.1960000000000002</c:v>
                </c:pt>
                <c:pt idx="520">
                  <c:v>2.1960000000000002</c:v>
                </c:pt>
                <c:pt idx="521">
                  <c:v>2.2130000000000001</c:v>
                </c:pt>
                <c:pt idx="522">
                  <c:v>2.1930000000000001</c:v>
                </c:pt>
                <c:pt idx="523">
                  <c:v>2.2160000000000002</c:v>
                </c:pt>
                <c:pt idx="524">
                  <c:v>2.2330000000000001</c:v>
                </c:pt>
                <c:pt idx="525">
                  <c:v>2.2530000000000001</c:v>
                </c:pt>
                <c:pt idx="526">
                  <c:v>2.2530000000000001</c:v>
                </c:pt>
                <c:pt idx="527">
                  <c:v>2.2530000000000001</c:v>
                </c:pt>
                <c:pt idx="528">
                  <c:v>2.2389999999999999</c:v>
                </c:pt>
                <c:pt idx="529">
                  <c:v>2.2709999999999999</c:v>
                </c:pt>
                <c:pt idx="530">
                  <c:v>2.2010000000000001</c:v>
                </c:pt>
                <c:pt idx="531">
                  <c:v>2.2519999999999998</c:v>
                </c:pt>
                <c:pt idx="532">
                  <c:v>2.246</c:v>
                </c:pt>
                <c:pt idx="533">
                  <c:v>2.246</c:v>
                </c:pt>
                <c:pt idx="534">
                  <c:v>2.246</c:v>
                </c:pt>
                <c:pt idx="535">
                  <c:v>2.3090000000000002</c:v>
                </c:pt>
                <c:pt idx="536">
                  <c:v>2.2549999999999999</c:v>
                </c:pt>
                <c:pt idx="537">
                  <c:v>2.2919999999999998</c:v>
                </c:pt>
                <c:pt idx="538">
                  <c:v>2.278</c:v>
                </c:pt>
                <c:pt idx="539">
                  <c:v>2.294</c:v>
                </c:pt>
                <c:pt idx="540">
                  <c:v>2.294</c:v>
                </c:pt>
                <c:pt idx="541">
                  <c:v>2.294</c:v>
                </c:pt>
                <c:pt idx="542">
                  <c:v>2.2989999999999999</c:v>
                </c:pt>
                <c:pt idx="543">
                  <c:v>2.3420000000000001</c:v>
                </c:pt>
                <c:pt idx="544">
                  <c:v>2.339</c:v>
                </c:pt>
                <c:pt idx="545">
                  <c:v>2.35</c:v>
                </c:pt>
                <c:pt idx="546">
                  <c:v>2.379</c:v>
                </c:pt>
                <c:pt idx="547">
                  <c:v>2.379</c:v>
                </c:pt>
                <c:pt idx="548">
                  <c:v>2.379</c:v>
                </c:pt>
                <c:pt idx="549">
                  <c:v>2.419</c:v>
                </c:pt>
                <c:pt idx="550">
                  <c:v>2.419</c:v>
                </c:pt>
                <c:pt idx="551">
                  <c:v>2.4060000000000001</c:v>
                </c:pt>
                <c:pt idx="552">
                  <c:v>2.419</c:v>
                </c:pt>
                <c:pt idx="553">
                  <c:v>2.4249999999999998</c:v>
                </c:pt>
                <c:pt idx="554">
                  <c:v>2.4249999999999998</c:v>
                </c:pt>
                <c:pt idx="555">
                  <c:v>2.4249999999999998</c:v>
                </c:pt>
                <c:pt idx="556">
                  <c:v>2.3769999999999998</c:v>
                </c:pt>
                <c:pt idx="557">
                  <c:v>2.3810000000000002</c:v>
                </c:pt>
                <c:pt idx="558">
                  <c:v>2.3220000000000001</c:v>
                </c:pt>
                <c:pt idx="559">
                  <c:v>2.3340000000000001</c:v>
                </c:pt>
                <c:pt idx="560">
                  <c:v>2.3029999999999999</c:v>
                </c:pt>
                <c:pt idx="561">
                  <c:v>2.3029999999999999</c:v>
                </c:pt>
                <c:pt idx="562">
                  <c:v>2.3029999999999999</c:v>
                </c:pt>
                <c:pt idx="563">
                  <c:v>2.282</c:v>
                </c:pt>
                <c:pt idx="564">
                  <c:v>2.242</c:v>
                </c:pt>
                <c:pt idx="565">
                  <c:v>2.2560000000000002</c:v>
                </c:pt>
                <c:pt idx="566">
                  <c:v>2.246</c:v>
                </c:pt>
                <c:pt idx="567">
                  <c:v>2.214</c:v>
                </c:pt>
                <c:pt idx="568">
                  <c:v>2.214</c:v>
                </c:pt>
                <c:pt idx="569">
                  <c:v>2.214</c:v>
                </c:pt>
                <c:pt idx="570">
                  <c:v>2.2290000000000001</c:v>
                </c:pt>
                <c:pt idx="571">
                  <c:v>2.298</c:v>
                </c:pt>
                <c:pt idx="572">
                  <c:v>2.234</c:v>
                </c:pt>
                <c:pt idx="573">
                  <c:v>2.2530000000000001</c:v>
                </c:pt>
                <c:pt idx="574">
                  <c:v>2.2359999999999998</c:v>
                </c:pt>
                <c:pt idx="575">
                  <c:v>2.2359999999999998</c:v>
                </c:pt>
                <c:pt idx="576">
                  <c:v>2.2359999999999998</c:v>
                </c:pt>
                <c:pt idx="577">
                  <c:v>2.2490000000000001</c:v>
                </c:pt>
                <c:pt idx="578">
                  <c:v>2.2080000000000002</c:v>
                </c:pt>
                <c:pt idx="579">
                  <c:v>2.2320000000000002</c:v>
                </c:pt>
                <c:pt idx="580">
                  <c:v>2.202</c:v>
                </c:pt>
                <c:pt idx="581">
                  <c:v>2.2309999999999999</c:v>
                </c:pt>
                <c:pt idx="582">
                  <c:v>2.2309999999999999</c:v>
                </c:pt>
                <c:pt idx="583">
                  <c:v>2.2309999999999999</c:v>
                </c:pt>
                <c:pt idx="584">
                  <c:v>2.2210000000000001</c:v>
                </c:pt>
                <c:pt idx="585">
                  <c:v>2.2280000000000002</c:v>
                </c:pt>
                <c:pt idx="586">
                  <c:v>2.2490000000000001</c:v>
                </c:pt>
                <c:pt idx="587">
                  <c:v>2.226</c:v>
                </c:pt>
                <c:pt idx="588">
                  <c:v>2.1960000000000002</c:v>
                </c:pt>
                <c:pt idx="589">
                  <c:v>2.1960000000000002</c:v>
                </c:pt>
                <c:pt idx="590">
                  <c:v>2.1960000000000002</c:v>
                </c:pt>
                <c:pt idx="591">
                  <c:v>2.2149999999999999</c:v>
                </c:pt>
                <c:pt idx="592">
                  <c:v>2.2679999999999998</c:v>
                </c:pt>
                <c:pt idx="593">
                  <c:v>2.2250000000000001</c:v>
                </c:pt>
                <c:pt idx="594">
                  <c:v>2.1960000000000002</c:v>
                </c:pt>
                <c:pt idx="595">
                  <c:v>2.2069999999999999</c:v>
                </c:pt>
                <c:pt idx="596">
                  <c:v>2.2069999999999999</c:v>
                </c:pt>
                <c:pt idx="597">
                  <c:v>2.2069999999999999</c:v>
                </c:pt>
                <c:pt idx="598">
                  <c:v>2.2040000000000002</c:v>
                </c:pt>
                <c:pt idx="599">
                  <c:v>2.234</c:v>
                </c:pt>
                <c:pt idx="600">
                  <c:v>2.2010000000000001</c:v>
                </c:pt>
                <c:pt idx="601">
                  <c:v>2.2320000000000002</c:v>
                </c:pt>
                <c:pt idx="602">
                  <c:v>2.2090000000000001</c:v>
                </c:pt>
                <c:pt idx="603">
                  <c:v>2.2090000000000001</c:v>
                </c:pt>
                <c:pt idx="604">
                  <c:v>2.2090000000000001</c:v>
                </c:pt>
                <c:pt idx="605">
                  <c:v>2.1549999999999998</c:v>
                </c:pt>
                <c:pt idx="606">
                  <c:v>2.1619999999999999</c:v>
                </c:pt>
                <c:pt idx="607">
                  <c:v>2.1720000000000002</c:v>
                </c:pt>
                <c:pt idx="608">
                  <c:v>2.161</c:v>
                </c:pt>
                <c:pt idx="609">
                  <c:v>2.1989999999999998</c:v>
                </c:pt>
                <c:pt idx="610">
                  <c:v>2.1989999999999998</c:v>
                </c:pt>
                <c:pt idx="611">
                  <c:v>2.1989999999999998</c:v>
                </c:pt>
                <c:pt idx="612">
                  <c:v>2.1989999999999998</c:v>
                </c:pt>
                <c:pt idx="613">
                  <c:v>2.105</c:v>
                </c:pt>
                <c:pt idx="614">
                  <c:v>2.157</c:v>
                </c:pt>
                <c:pt idx="615">
                  <c:v>2.101</c:v>
                </c:pt>
                <c:pt idx="616">
                  <c:v>2.1080000000000001</c:v>
                </c:pt>
                <c:pt idx="617">
                  <c:v>2.1080000000000001</c:v>
                </c:pt>
                <c:pt idx="618">
                  <c:v>2.1080000000000001</c:v>
                </c:pt>
                <c:pt idx="619">
                  <c:v>2.1709999999999998</c:v>
                </c:pt>
                <c:pt idx="620">
                  <c:v>2.1890000000000001</c:v>
                </c:pt>
                <c:pt idx="621">
                  <c:v>2.181</c:v>
                </c:pt>
                <c:pt idx="622">
                  <c:v>2.1989999999999998</c:v>
                </c:pt>
                <c:pt idx="623">
                  <c:v>2.23</c:v>
                </c:pt>
                <c:pt idx="624">
                  <c:v>2.23</c:v>
                </c:pt>
                <c:pt idx="625">
                  <c:v>2.23</c:v>
                </c:pt>
                <c:pt idx="626">
                  <c:v>2.23</c:v>
                </c:pt>
                <c:pt idx="627">
                  <c:v>2.2320000000000002</c:v>
                </c:pt>
                <c:pt idx="628">
                  <c:v>2.262</c:v>
                </c:pt>
                <c:pt idx="629">
                  <c:v>2.2770000000000001</c:v>
                </c:pt>
                <c:pt idx="630">
                  <c:v>2.2490000000000001</c:v>
                </c:pt>
                <c:pt idx="631">
                  <c:v>2.2490000000000001</c:v>
                </c:pt>
                <c:pt idx="632">
                  <c:v>2.2490000000000001</c:v>
                </c:pt>
                <c:pt idx="633">
                  <c:v>2.198</c:v>
                </c:pt>
                <c:pt idx="634">
                  <c:v>2.2120000000000002</c:v>
                </c:pt>
                <c:pt idx="635">
                  <c:v>2.2629999999999999</c:v>
                </c:pt>
                <c:pt idx="636">
                  <c:v>2.2410000000000001</c:v>
                </c:pt>
                <c:pt idx="637">
                  <c:v>2.282</c:v>
                </c:pt>
                <c:pt idx="638">
                  <c:v>2.282</c:v>
                </c:pt>
                <c:pt idx="639">
                  <c:v>2.282</c:v>
                </c:pt>
                <c:pt idx="640">
                  <c:v>2.2879999999999998</c:v>
                </c:pt>
                <c:pt idx="641">
                  <c:v>2.234</c:v>
                </c:pt>
                <c:pt idx="642">
                  <c:v>2.2330000000000001</c:v>
                </c:pt>
                <c:pt idx="643">
                  <c:v>2.27</c:v>
                </c:pt>
                <c:pt idx="644">
                  <c:v>2.2450000000000001</c:v>
                </c:pt>
                <c:pt idx="645">
                  <c:v>2.2450000000000001</c:v>
                </c:pt>
                <c:pt idx="646">
                  <c:v>2.2450000000000001</c:v>
                </c:pt>
                <c:pt idx="647">
                  <c:v>2.2450000000000001</c:v>
                </c:pt>
                <c:pt idx="648">
                  <c:v>2.266</c:v>
                </c:pt>
                <c:pt idx="649">
                  <c:v>2.2629999999999999</c:v>
                </c:pt>
                <c:pt idx="650">
                  <c:v>2.2509999999999999</c:v>
                </c:pt>
                <c:pt idx="651">
                  <c:v>2.254</c:v>
                </c:pt>
                <c:pt idx="652">
                  <c:v>2.254</c:v>
                </c:pt>
                <c:pt idx="653">
                  <c:v>2.254</c:v>
                </c:pt>
                <c:pt idx="654">
                  <c:v>2.2789999999999999</c:v>
                </c:pt>
                <c:pt idx="655">
                  <c:v>2.2789999999999999</c:v>
                </c:pt>
                <c:pt idx="656">
                  <c:v>2.3719999999999999</c:v>
                </c:pt>
                <c:pt idx="657">
                  <c:v>2.3330000000000002</c:v>
                </c:pt>
                <c:pt idx="658">
                  <c:v>2.3929999999999998</c:v>
                </c:pt>
                <c:pt idx="659">
                  <c:v>2.3929999999999998</c:v>
                </c:pt>
                <c:pt idx="660">
                  <c:v>2.3929999999999998</c:v>
                </c:pt>
                <c:pt idx="661">
                  <c:v>2.37</c:v>
                </c:pt>
                <c:pt idx="662">
                  <c:v>2.3929999999999998</c:v>
                </c:pt>
                <c:pt idx="663">
                  <c:v>2.411</c:v>
                </c:pt>
                <c:pt idx="664">
                  <c:v>2.4319999999999999</c:v>
                </c:pt>
                <c:pt idx="665">
                  <c:v>2.3929999999999998</c:v>
                </c:pt>
                <c:pt idx="666">
                  <c:v>2.3929999999999998</c:v>
                </c:pt>
                <c:pt idx="667">
                  <c:v>2.3929999999999998</c:v>
                </c:pt>
                <c:pt idx="668">
                  <c:v>2.359</c:v>
                </c:pt>
                <c:pt idx="669">
                  <c:v>2.3780000000000001</c:v>
                </c:pt>
                <c:pt idx="670">
                  <c:v>2.3820000000000001</c:v>
                </c:pt>
                <c:pt idx="671">
                  <c:v>2.3650000000000002</c:v>
                </c:pt>
                <c:pt idx="672">
                  <c:v>2.355</c:v>
                </c:pt>
                <c:pt idx="673">
                  <c:v>2.355</c:v>
                </c:pt>
                <c:pt idx="674">
                  <c:v>2.355</c:v>
                </c:pt>
                <c:pt idx="675">
                  <c:v>2.375</c:v>
                </c:pt>
                <c:pt idx="676">
                  <c:v>2.391</c:v>
                </c:pt>
                <c:pt idx="677">
                  <c:v>2.407</c:v>
                </c:pt>
                <c:pt idx="678">
                  <c:v>2.4050000000000002</c:v>
                </c:pt>
                <c:pt idx="679">
                  <c:v>2.4470000000000001</c:v>
                </c:pt>
                <c:pt idx="680">
                  <c:v>2.4470000000000001</c:v>
                </c:pt>
                <c:pt idx="681">
                  <c:v>2.4470000000000001</c:v>
                </c:pt>
                <c:pt idx="682">
                  <c:v>2.4779999999999998</c:v>
                </c:pt>
                <c:pt idx="683">
                  <c:v>2.4590000000000001</c:v>
                </c:pt>
                <c:pt idx="684">
                  <c:v>2.4390000000000001</c:v>
                </c:pt>
                <c:pt idx="685">
                  <c:v>2.4580000000000002</c:v>
                </c:pt>
                <c:pt idx="686">
                  <c:v>2.444</c:v>
                </c:pt>
                <c:pt idx="687">
                  <c:v>2.444</c:v>
                </c:pt>
                <c:pt idx="688">
                  <c:v>2.444</c:v>
                </c:pt>
                <c:pt idx="689">
                  <c:v>2.4609999999999999</c:v>
                </c:pt>
                <c:pt idx="690">
                  <c:v>2.4710000000000001</c:v>
                </c:pt>
                <c:pt idx="691">
                  <c:v>2.4169999999999998</c:v>
                </c:pt>
                <c:pt idx="692">
                  <c:v>2.4169999999999998</c:v>
                </c:pt>
                <c:pt idx="693">
                  <c:v>2.4369999999999998</c:v>
                </c:pt>
                <c:pt idx="694">
                  <c:v>2.4369999999999998</c:v>
                </c:pt>
                <c:pt idx="695">
                  <c:v>2.4369999999999998</c:v>
                </c:pt>
                <c:pt idx="696">
                  <c:v>2.4239999999999999</c:v>
                </c:pt>
                <c:pt idx="697">
                  <c:v>2.4119999999999999</c:v>
                </c:pt>
                <c:pt idx="698">
                  <c:v>2.4409999999999998</c:v>
                </c:pt>
                <c:pt idx="699">
                  <c:v>2.4750000000000001</c:v>
                </c:pt>
                <c:pt idx="700">
                  <c:v>2.452</c:v>
                </c:pt>
                <c:pt idx="701">
                  <c:v>2.452</c:v>
                </c:pt>
                <c:pt idx="702">
                  <c:v>2.452</c:v>
                </c:pt>
                <c:pt idx="703">
                  <c:v>2.4790000000000001</c:v>
                </c:pt>
                <c:pt idx="704">
                  <c:v>2.4820000000000002</c:v>
                </c:pt>
                <c:pt idx="705">
                  <c:v>2.44</c:v>
                </c:pt>
                <c:pt idx="706">
                  <c:v>2.452</c:v>
                </c:pt>
                <c:pt idx="707">
                  <c:v>2.427</c:v>
                </c:pt>
                <c:pt idx="708">
                  <c:v>2.427</c:v>
                </c:pt>
                <c:pt idx="709">
                  <c:v>2.427</c:v>
                </c:pt>
                <c:pt idx="710">
                  <c:v>2.44</c:v>
                </c:pt>
                <c:pt idx="711">
                  <c:v>2.452</c:v>
                </c:pt>
                <c:pt idx="712">
                  <c:v>2.3810000000000002</c:v>
                </c:pt>
                <c:pt idx="713">
                  <c:v>2.379</c:v>
                </c:pt>
                <c:pt idx="714">
                  <c:v>2.3929999999999998</c:v>
                </c:pt>
                <c:pt idx="715">
                  <c:v>2.3929999999999998</c:v>
                </c:pt>
                <c:pt idx="716">
                  <c:v>2.3929999999999998</c:v>
                </c:pt>
                <c:pt idx="717">
                  <c:v>2.4169999999999998</c:v>
                </c:pt>
                <c:pt idx="718">
                  <c:v>2.4529999999999998</c:v>
                </c:pt>
                <c:pt idx="719">
                  <c:v>2.472</c:v>
                </c:pt>
                <c:pt idx="720">
                  <c:v>2.464</c:v>
                </c:pt>
                <c:pt idx="721">
                  <c:v>2.4710000000000001</c:v>
                </c:pt>
                <c:pt idx="722">
                  <c:v>2.4710000000000001</c:v>
                </c:pt>
                <c:pt idx="723">
                  <c:v>2.4710000000000001</c:v>
                </c:pt>
                <c:pt idx="724">
                  <c:v>2.4710000000000001</c:v>
                </c:pt>
                <c:pt idx="725">
                  <c:v>2.4590000000000001</c:v>
                </c:pt>
                <c:pt idx="726">
                  <c:v>2.419</c:v>
                </c:pt>
                <c:pt idx="727">
                  <c:v>2.4089999999999998</c:v>
                </c:pt>
                <c:pt idx="728">
                  <c:v>2.3820000000000001</c:v>
                </c:pt>
                <c:pt idx="729">
                  <c:v>2.3820000000000001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0A7-4300-B48F-933859EC4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4628720"/>
        <c:axId val="744192720"/>
      </c:scatterChart>
      <c:valAx>
        <c:axId val="674628720"/>
        <c:scaling>
          <c:orientation val="minMax"/>
          <c:max val="43100"/>
          <c:min val="4237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92720"/>
        <c:crosses val="autoZero"/>
        <c:crossBetween val="midCat"/>
        <c:majorUnit val="180"/>
      </c:valAx>
      <c:valAx>
        <c:axId val="744192720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628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Zone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6B-7549-9ABD-F25200C8F9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6B-7549-9ABD-F25200C8F9B5}"/>
              </c:ext>
            </c:extLst>
          </c:dPt>
          <c:cat>
            <c:strRef>
              <c:f>'Country Graphs'!$J$4:$J$5</c:f>
              <c:strCache>
                <c:ptCount val="2"/>
                <c:pt idx="0">
                  <c:v>USD</c:v>
                </c:pt>
                <c:pt idx="1">
                  <c:v>EUR</c:v>
                </c:pt>
              </c:strCache>
            </c:strRef>
          </c:cat>
          <c:val>
            <c:numRef>
              <c:f>'Country Graphs'!$K$4:$K$5</c:f>
              <c:numCache>
                <c:formatCode>General</c:formatCode>
                <c:ptCount val="2"/>
                <c:pt idx="0">
                  <c:v>20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6B-7549-9ABD-F25200C8F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B6-994D-8A07-738DA095C5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B6-994D-8A07-738DA095C5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B6-994D-8A07-738DA095C5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B6-994D-8A07-738DA095C5B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BB6-994D-8A07-738DA095C5B7}"/>
              </c:ext>
            </c:extLst>
          </c:dPt>
          <c:cat>
            <c:strRef>
              <c:f>'Country Graphs'!$G$4:$G$8</c:f>
              <c:strCache>
                <c:ptCount val="5"/>
                <c:pt idx="0">
                  <c:v>US</c:v>
                </c:pt>
                <c:pt idx="1">
                  <c:v>UK</c:v>
                </c:pt>
                <c:pt idx="2">
                  <c:v>FR</c:v>
                </c:pt>
                <c:pt idx="3">
                  <c:v>BE</c:v>
                </c:pt>
                <c:pt idx="4">
                  <c:v>NO</c:v>
                </c:pt>
              </c:strCache>
            </c:strRef>
          </c:cat>
          <c:val>
            <c:numRef>
              <c:f>'Country Graphs'!$H$4:$H$8</c:f>
              <c:numCache>
                <c:formatCode>General</c:formatCode>
                <c:ptCount val="5"/>
                <c:pt idx="0">
                  <c:v>20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BB6-994D-8A07-738DA095C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err="1"/>
              <a:t>Secteur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C1-D246-BF77-86FA28A01F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C1-D246-BF77-86FA28A01F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C1-D246-BF77-86FA28A01F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C1-D246-BF77-86FA28A01F4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C1-D246-BF77-86FA28A01F4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C1-D246-BF77-86FA28A01F4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C1-D246-BF77-86FA28A01F4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C1-D246-BF77-86FA28A01F4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C1-D246-BF77-86FA28A01F4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C1-D246-BF77-86FA28A01F42}"/>
              </c:ext>
            </c:extLst>
          </c:dPt>
          <c:cat>
            <c:strRef>
              <c:f>'Country Graphs'!$G$14:$G$23</c:f>
              <c:strCache>
                <c:ptCount val="10"/>
                <c:pt idx="0">
                  <c:v>Alimentation</c:v>
                </c:pt>
                <c:pt idx="1">
                  <c:v>Bank</c:v>
                </c:pt>
                <c:pt idx="2">
                  <c:v>Construction</c:v>
                </c:pt>
                <c:pt idx="3">
                  <c:v>Energy</c:v>
                </c:pt>
                <c:pt idx="4">
                  <c:v>Entertainement</c:v>
                </c:pt>
                <c:pt idx="5">
                  <c:v>Pharma</c:v>
                </c:pt>
                <c:pt idx="6">
                  <c:v>Stores</c:v>
                </c:pt>
                <c:pt idx="7">
                  <c:v>Telecommunication</c:v>
                </c:pt>
                <c:pt idx="8">
                  <c:v>Tobacco</c:v>
                </c:pt>
                <c:pt idx="9">
                  <c:v>Transport</c:v>
                </c:pt>
              </c:strCache>
            </c:strRef>
          </c:cat>
          <c:val>
            <c:numRef>
              <c:f>'Country Graphs'!$H$14:$H$23</c:f>
              <c:numCache>
                <c:formatCode>General</c:formatCode>
                <c:ptCount val="10"/>
                <c:pt idx="0">
                  <c:v>2</c:v>
                </c:pt>
                <c:pt idx="1">
                  <c:v>9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5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2C1-D246-BF77-86FA28A01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923122890888644"/>
          <c:y val="0.79647863252120499"/>
          <c:w val="0.54591254218222718"/>
          <c:h val="0.17979944076024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GG Vs HAS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Sheet1!$I$8</c:f>
              <c:strCache>
                <c:ptCount val="1"/>
                <c:pt idx="0">
                  <c:v>HAS1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Sheet1!$H$9:$H$19</c:f>
              <c:strCache>
                <c:ptCount val="11"/>
                <c:pt idx="0">
                  <c:v>'Bank Of America'</c:v>
                </c:pt>
                <c:pt idx="1">
                  <c:v>'Amgen'</c:v>
                </c:pt>
                <c:pt idx="2">
                  <c:v>'UPS'</c:v>
                </c:pt>
                <c:pt idx="3">
                  <c:v>'Verizon'</c:v>
                </c:pt>
                <c:pt idx="4">
                  <c:v>'Comcast'</c:v>
                </c:pt>
                <c:pt idx="5">
                  <c:v>'Altria'</c:v>
                </c:pt>
                <c:pt idx="6">
                  <c:v>'Goldman Sachs'</c:v>
                </c:pt>
                <c:pt idx="7">
                  <c:v>'JP Morgan'</c:v>
                </c:pt>
                <c:pt idx="8">
                  <c:v>'Morgan Stanley'</c:v>
                </c:pt>
                <c:pt idx="9">
                  <c:v>'Barclays'</c:v>
                </c:pt>
                <c:pt idx="10">
                  <c:v>'Citigroup'</c:v>
                </c:pt>
              </c:strCache>
            </c:strRef>
          </c:cat>
          <c:val>
            <c:numRef>
              <c:f>Sheet1!$I$9:$I$19</c:f>
              <c:numCache>
                <c:formatCode>General</c:formatCode>
                <c:ptCount val="11"/>
                <c:pt idx="0">
                  <c:v>0.344365695616075</c:v>
                </c:pt>
                <c:pt idx="1">
                  <c:v>0.21009032745539499</c:v>
                </c:pt>
                <c:pt idx="2">
                  <c:v>9.2098117998686294E-2</c:v>
                </c:pt>
                <c:pt idx="3">
                  <c:v>0.64676226378195301</c:v>
                </c:pt>
                <c:pt idx="4">
                  <c:v>0.77940627994450695</c:v>
                </c:pt>
                <c:pt idx="5">
                  <c:v>9.4679981725268106E-2</c:v>
                </c:pt>
                <c:pt idx="6">
                  <c:v>0.11462628706948701</c:v>
                </c:pt>
                <c:pt idx="7">
                  <c:v>0.75453222200596604</c:v>
                </c:pt>
                <c:pt idx="8">
                  <c:v>9.2058498505790606E-2</c:v>
                </c:pt>
                <c:pt idx="9">
                  <c:v>0.78915480184875297</c:v>
                </c:pt>
                <c:pt idx="10">
                  <c:v>0.39269620431220398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3-4654-8B3B-84CCFEF76746}"/>
            </c:ext>
          </c:extLst>
        </c:ser>
        <c:ser>
          <c:idx val="0"/>
          <c:order val="1"/>
          <c:tx>
            <c:strRef>
              <c:f>Sheet1!$J$8</c:f>
              <c:strCache>
                <c:ptCount val="1"/>
                <c:pt idx="0">
                  <c:v>GG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Sheet1!$H$9:$H$19</c:f>
              <c:strCache>
                <c:ptCount val="11"/>
                <c:pt idx="0">
                  <c:v>'Bank Of America'</c:v>
                </c:pt>
                <c:pt idx="1">
                  <c:v>'Amgen'</c:v>
                </c:pt>
                <c:pt idx="2">
                  <c:v>'UPS'</c:v>
                </c:pt>
                <c:pt idx="3">
                  <c:v>'Verizon'</c:v>
                </c:pt>
                <c:pt idx="4">
                  <c:v>'Comcast'</c:v>
                </c:pt>
                <c:pt idx="5">
                  <c:v>'Altria'</c:v>
                </c:pt>
                <c:pt idx="6">
                  <c:v>'Goldman Sachs'</c:v>
                </c:pt>
                <c:pt idx="7">
                  <c:v>'JP Morgan'</c:v>
                </c:pt>
                <c:pt idx="8">
                  <c:v>'Morgan Stanley'</c:v>
                </c:pt>
                <c:pt idx="9">
                  <c:v>'Barclays'</c:v>
                </c:pt>
                <c:pt idx="10">
                  <c:v>'Citigroup'</c:v>
                </c:pt>
              </c:strCache>
            </c:strRef>
          </c:cat>
          <c:val>
            <c:numRef>
              <c:f>Sheet1!$J$9:$J$19</c:f>
              <c:numCache>
                <c:formatCode>General</c:formatCode>
                <c:ptCount val="11"/>
                <c:pt idx="0">
                  <c:v>0.51341323181948395</c:v>
                </c:pt>
                <c:pt idx="1">
                  <c:v>0.72780342357282701</c:v>
                </c:pt>
                <c:pt idx="2">
                  <c:v>0.69518214822226498</c:v>
                </c:pt>
                <c:pt idx="3">
                  <c:v>0.87216794940172204</c:v>
                </c:pt>
                <c:pt idx="4">
                  <c:v>0.91582867111752198</c:v>
                </c:pt>
                <c:pt idx="5">
                  <c:v>0.55510214045901696</c:v>
                </c:pt>
                <c:pt idx="6">
                  <c:v>0.30011363558902598</c:v>
                </c:pt>
                <c:pt idx="7">
                  <c:v>0.85078480991597305</c:v>
                </c:pt>
                <c:pt idx="8">
                  <c:v>0.25997129731146101</c:v>
                </c:pt>
                <c:pt idx="9">
                  <c:v>0.76270997511248095</c:v>
                </c:pt>
                <c:pt idx="10">
                  <c:v>0.56825814153312204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23-4654-8B3B-84CCFEF76746}"/>
            </c:ext>
          </c:extLst>
        </c:ser>
        <c:ser>
          <c:idx val="2"/>
          <c:order val="2"/>
          <c:tx>
            <c:strRef>
              <c:f>Sheet1!$K$8</c:f>
              <c:strCache>
                <c:ptCount val="1"/>
                <c:pt idx="0">
                  <c:v>HAS2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Sheet1!$H$9:$H$19</c:f>
              <c:strCache>
                <c:ptCount val="11"/>
                <c:pt idx="0">
                  <c:v>'Bank Of America'</c:v>
                </c:pt>
                <c:pt idx="1">
                  <c:v>'Amgen'</c:v>
                </c:pt>
                <c:pt idx="2">
                  <c:v>'UPS'</c:v>
                </c:pt>
                <c:pt idx="3">
                  <c:v>'Verizon'</c:v>
                </c:pt>
                <c:pt idx="4">
                  <c:v>'Comcast'</c:v>
                </c:pt>
                <c:pt idx="5">
                  <c:v>'Altria'</c:v>
                </c:pt>
                <c:pt idx="6">
                  <c:v>'Goldman Sachs'</c:v>
                </c:pt>
                <c:pt idx="7">
                  <c:v>'JP Morgan'</c:v>
                </c:pt>
                <c:pt idx="8">
                  <c:v>'Morgan Stanley'</c:v>
                </c:pt>
                <c:pt idx="9">
                  <c:v>'Barclays'</c:v>
                </c:pt>
                <c:pt idx="10">
                  <c:v>'Citigroup'</c:v>
                </c:pt>
              </c:strCache>
            </c:strRef>
          </c:cat>
          <c:val>
            <c:numRef>
              <c:f>Sheet1!$K$9:$K$19</c:f>
              <c:numCache>
                <c:formatCode>General</c:formatCode>
                <c:ptCount val="11"/>
                <c:pt idx="0">
                  <c:v>0.59485660330164902</c:v>
                </c:pt>
                <c:pt idx="1">
                  <c:v>0.462226604103252</c:v>
                </c:pt>
                <c:pt idx="2">
                  <c:v>0.30571487594577601</c:v>
                </c:pt>
                <c:pt idx="3">
                  <c:v>0.72867387695163699</c:v>
                </c:pt>
                <c:pt idx="4">
                  <c:v>0.93583800372455195</c:v>
                </c:pt>
                <c:pt idx="5">
                  <c:v>0.35601956686642</c:v>
                </c:pt>
                <c:pt idx="6">
                  <c:v>0.39797500109272999</c:v>
                </c:pt>
                <c:pt idx="7">
                  <c:v>0.93229358694725994</c:v>
                </c:pt>
                <c:pt idx="8">
                  <c:v>0.29357598550268499</c:v>
                </c:pt>
                <c:pt idx="9">
                  <c:v>0.92596396191507402</c:v>
                </c:pt>
                <c:pt idx="10">
                  <c:v>0.69306073973537496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23-4654-8B3B-84CCFEF76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0951951"/>
        <c:axId val="1396729743"/>
      </c:barChart>
      <c:catAx>
        <c:axId val="140095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729743"/>
        <c:crosses val="autoZero"/>
        <c:auto val="1"/>
        <c:lblAlgn val="ctr"/>
        <c:lblOffset val="100"/>
        <c:noMultiLvlLbl val="0"/>
      </c:catAx>
      <c:valAx>
        <c:axId val="1396729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095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50136-E226-0C45-A5E7-A42478B06BA9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3B77C-E08A-3C45-A29D-855F4E0A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3B77C-E08A-3C45-A29D-855F4E0A9E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4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2/8/18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/>
              <a:t>2/8/18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/>
              <a:t>2/8/18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E594-5E99-3C40-B0F7-2794EFC0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987" y="2386744"/>
            <a:ext cx="9650027" cy="1645920"/>
          </a:xfrm>
        </p:spPr>
        <p:txBody>
          <a:bodyPr>
            <a:normAutofit/>
          </a:bodyPr>
          <a:lstStyle/>
          <a:p>
            <a:r>
              <a:rPr lang="fr-FR" dirty="0"/>
              <a:t>Gestion Quantitative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fr-FR" sz="1400" dirty="0">
                <a:solidFill>
                  <a:schemeClr val="bg1"/>
                </a:solidFill>
              </a:rPr>
              <a:t>Vincent Agnel – Virgile amato – Pierre corbin – Youssef Lahlou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5E8A7-FC7F-644F-9402-6D440BBC8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682496"/>
          </a:xfrm>
        </p:spPr>
        <p:txBody>
          <a:bodyPr>
            <a:normAutofit fontScale="62500" lnSpcReduction="20000"/>
          </a:bodyPr>
          <a:lstStyle/>
          <a:p>
            <a:endParaRPr lang="fr-FR" dirty="0"/>
          </a:p>
          <a:p>
            <a:r>
              <a:rPr lang="fr-FR" sz="3400" dirty="0"/>
              <a:t> </a:t>
            </a:r>
            <a:r>
              <a:rPr lang="fr-FR" sz="4200" b="1" dirty="0"/>
              <a:t>An </a:t>
            </a:r>
            <a:r>
              <a:rPr lang="fr-FR" sz="4200" b="1" dirty="0" err="1"/>
              <a:t>Empirical</a:t>
            </a:r>
            <a:r>
              <a:rPr lang="fr-FR" sz="4200" b="1" dirty="0"/>
              <a:t> </a:t>
            </a:r>
            <a:r>
              <a:rPr lang="fr-FR" sz="4200" b="1" dirty="0" err="1"/>
              <a:t>Analysis</a:t>
            </a:r>
            <a:r>
              <a:rPr lang="fr-FR" sz="4200" b="1" dirty="0"/>
              <a:t> of the </a:t>
            </a:r>
            <a:r>
              <a:rPr lang="fr-FR" sz="4200" b="1" dirty="0" err="1"/>
              <a:t>Dynamic</a:t>
            </a:r>
            <a:r>
              <a:rPr lang="fr-FR" sz="4200" b="1" dirty="0"/>
              <a:t> Relation </a:t>
            </a:r>
            <a:r>
              <a:rPr lang="fr-FR" sz="4200" b="1" dirty="0" err="1"/>
              <a:t>between</a:t>
            </a:r>
            <a:r>
              <a:rPr lang="fr-FR" sz="4200" b="1" dirty="0"/>
              <a:t> </a:t>
            </a:r>
            <a:r>
              <a:rPr lang="fr-FR" sz="4200" b="1" dirty="0">
                <a:solidFill>
                  <a:schemeClr val="tx1"/>
                </a:solidFill>
              </a:rPr>
              <a:t>Investment-Grade</a:t>
            </a:r>
            <a:r>
              <a:rPr lang="fr-FR" sz="4200" b="1" dirty="0"/>
              <a:t> Bonds and </a:t>
            </a:r>
            <a:r>
              <a:rPr lang="fr-FR" sz="4200" b="1" dirty="0" err="1"/>
              <a:t>Credit</a:t>
            </a:r>
            <a:r>
              <a:rPr lang="fr-FR" sz="4200" b="1" dirty="0"/>
              <a:t> Default Swaps</a:t>
            </a:r>
          </a:p>
          <a:p>
            <a:r>
              <a:rPr lang="fr-FR" dirty="0"/>
              <a:t> </a:t>
            </a:r>
            <a:r>
              <a:rPr lang="fr-FR" sz="2900" dirty="0"/>
              <a:t>Roberto Blanco, Simon </a:t>
            </a:r>
            <a:r>
              <a:rPr lang="fr-FR" sz="2900" dirty="0" err="1"/>
              <a:t>Brennan</a:t>
            </a:r>
            <a:r>
              <a:rPr lang="fr-FR" sz="2900" dirty="0"/>
              <a:t> and Ian W. Marsh </a:t>
            </a:r>
          </a:p>
          <a:p>
            <a:endParaRPr lang="fr-FR" sz="3400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34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5598-0279-453D-A0DD-4CCB34C3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28875"/>
            <a:ext cx="7729728" cy="1594485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étape 1</a:t>
            </a:r>
            <a:br>
              <a:rPr lang="fr-FR" dirty="0"/>
            </a:br>
            <a:r>
              <a:rPr lang="fr-FR" dirty="0"/>
              <a:t>Détermination des relations de cointégration et de causalité</a:t>
            </a:r>
          </a:p>
        </p:txBody>
      </p:sp>
    </p:spTree>
    <p:extLst>
      <p:ext uri="{BB962C8B-B14F-4D97-AF65-F5344CB8AC3E}">
        <p14:creationId xmlns:p14="http://schemas.microsoft.com/office/powerpoint/2010/main" val="377953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FDE1-5077-4D5F-A5F1-70006FB4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Processus d’estimation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041DE0-6AE0-4F04-9A2C-74FB940B3BD5}"/>
              </a:ext>
            </a:extLst>
          </p:cNvPr>
          <p:cNvGrpSpPr/>
          <p:nvPr/>
        </p:nvGrpSpPr>
        <p:grpSpPr>
          <a:xfrm>
            <a:off x="642835" y="3073800"/>
            <a:ext cx="9145731" cy="3007343"/>
            <a:chOff x="642835" y="3073800"/>
            <a:chExt cx="9145731" cy="300734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1E1F2A-67DD-4596-963A-AEAEBB814293}"/>
                </a:ext>
              </a:extLst>
            </p:cNvPr>
            <p:cNvCxnSpPr/>
            <p:nvPr/>
          </p:nvCxnSpPr>
          <p:spPr>
            <a:xfrm flipV="1">
              <a:off x="7299292" y="3292963"/>
              <a:ext cx="1296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DDA374-EE7A-4924-A862-7E18FE59AA0F}"/>
                </a:ext>
              </a:extLst>
            </p:cNvPr>
            <p:cNvGrpSpPr/>
            <p:nvPr/>
          </p:nvGrpSpPr>
          <p:grpSpPr>
            <a:xfrm>
              <a:off x="642835" y="3073800"/>
              <a:ext cx="9145731" cy="3007343"/>
              <a:chOff x="642835" y="3073800"/>
              <a:chExt cx="9145731" cy="3007343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07CB9E5-473C-4BEE-8565-167B63EDA7CE}"/>
                  </a:ext>
                </a:extLst>
              </p:cNvPr>
              <p:cNvCxnSpPr>
                <a:cxnSpLocks/>
                <a:stCxn id="10" idx="2"/>
                <a:endCxn id="14" idx="0"/>
              </p:cNvCxnSpPr>
              <p:nvPr/>
            </p:nvCxnSpPr>
            <p:spPr>
              <a:xfrm>
                <a:off x="6743461" y="3512125"/>
                <a:ext cx="0" cy="862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499E82-F0CF-4F62-9321-DBF30F3E6404}"/>
                  </a:ext>
                </a:extLst>
              </p:cNvPr>
              <p:cNvSpPr/>
              <p:nvPr/>
            </p:nvSpPr>
            <p:spPr>
              <a:xfrm>
                <a:off x="8595292" y="3073800"/>
                <a:ext cx="1166070" cy="438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/>
                  <a:t>VECM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CDA2B00-4639-47BD-A4C6-45097C3FE847}"/>
                  </a:ext>
                </a:extLst>
              </p:cNvPr>
              <p:cNvCxnSpPr/>
              <p:nvPr/>
            </p:nvCxnSpPr>
            <p:spPr>
              <a:xfrm flipV="1">
                <a:off x="7326496" y="4604865"/>
                <a:ext cx="1296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98612C-5E46-4926-B6B0-FFA4EB7DA09B}"/>
                  </a:ext>
                </a:extLst>
              </p:cNvPr>
              <p:cNvSpPr/>
              <p:nvPr/>
            </p:nvSpPr>
            <p:spPr>
              <a:xfrm>
                <a:off x="8622496" y="4391178"/>
                <a:ext cx="1166070" cy="438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/>
                  <a:t>VAR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8028F8F-761B-4625-82BF-BA08022E3B26}"/>
                      </a:ext>
                    </a:extLst>
                  </p:cNvPr>
                  <p:cNvSpPr/>
                  <p:nvPr/>
                </p:nvSpPr>
                <p:spPr>
                  <a:xfrm>
                    <a:off x="6557288" y="3739871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08000" tIns="36000" rIns="36000" bIns="36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40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fr-FR" sz="140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fr-FR" sz="1400"/>
                  </a:p>
                </p:txBody>
              </p:sp>
            </mc:Choice>
            <mc:Fallback xmlns="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8028F8F-761B-4625-82BF-BA08022E3B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7288" y="3739871"/>
                    <a:ext cx="360000" cy="36000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35C26CC-072A-4ED5-B09C-CAB58E84EA36}"/>
                  </a:ext>
                </a:extLst>
              </p:cNvPr>
              <p:cNvCxnSpPr>
                <a:cxnSpLocks/>
                <a:stCxn id="4" idx="3"/>
                <a:endCxn id="10" idx="1"/>
              </p:cNvCxnSpPr>
              <p:nvPr/>
            </p:nvCxnSpPr>
            <p:spPr>
              <a:xfrm flipV="1">
                <a:off x="4280942" y="3292963"/>
                <a:ext cx="1879484" cy="1306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9EF2854-84A1-4FD5-A3DA-C7E2941B5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3360" y="4599309"/>
                <a:ext cx="213706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814991C-E5FF-4D6C-AE82-D6C35523A9FB}"/>
                  </a:ext>
                </a:extLst>
              </p:cNvPr>
              <p:cNvCxnSpPr>
                <a:cxnSpLocks/>
                <a:stCxn id="21" idx="1"/>
                <a:endCxn id="4" idx="3"/>
              </p:cNvCxnSpPr>
              <p:nvPr/>
            </p:nvCxnSpPr>
            <p:spPr>
              <a:xfrm flipH="1" flipV="1">
                <a:off x="4280942" y="4599309"/>
                <a:ext cx="1879484" cy="12626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B3019192-6F58-4643-AD4D-348CE5B5A0FA}"/>
                      </a:ext>
                    </a:extLst>
                  </p:cNvPr>
                  <p:cNvSpPr/>
                  <p:nvPr/>
                </p:nvSpPr>
                <p:spPr>
                  <a:xfrm>
                    <a:off x="5111402" y="3593233"/>
                    <a:ext cx="468000" cy="4680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08000" tIns="36000" rIns="36000" bIns="36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40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sz="1400" i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fr-FR" sz="140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B3019192-6F58-4643-AD4D-348CE5B5A0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1402" y="3593233"/>
                    <a:ext cx="468000" cy="468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928F323-6767-4E6E-B047-46A6E38C5B1F}"/>
                      </a:ext>
                    </a:extLst>
                  </p:cNvPr>
                  <p:cNvSpPr/>
                  <p:nvPr/>
                </p:nvSpPr>
                <p:spPr>
                  <a:xfrm>
                    <a:off x="5111402" y="4361503"/>
                    <a:ext cx="468000" cy="4680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08000" tIns="36000" rIns="36000" bIns="36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40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sz="1400" i="0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oMath>
                      </m:oMathPara>
                    </a14:m>
                    <a:endParaRPr lang="fr-FR" sz="1400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928F323-6767-4E6E-B047-46A6E38C5B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1402" y="4361503"/>
                    <a:ext cx="468000" cy="468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8A703CB-4066-4AB8-825A-0ACC88D9F10F}"/>
                  </a:ext>
                </a:extLst>
              </p:cNvPr>
              <p:cNvSpPr/>
              <p:nvPr/>
            </p:nvSpPr>
            <p:spPr>
              <a:xfrm>
                <a:off x="5111402" y="5111742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050"/>
                  <a:t>Autre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040578-EF8C-4ACC-9CC0-0747105A1FA1}"/>
                  </a:ext>
                </a:extLst>
              </p:cNvPr>
              <p:cNvSpPr/>
              <p:nvPr/>
            </p:nvSpPr>
            <p:spPr>
              <a:xfrm>
                <a:off x="6160426" y="4374211"/>
                <a:ext cx="1166070" cy="438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/>
                  <a:t>Causalité Granger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1DBEB43-8F3A-482A-856D-E5555CD6A8BC}"/>
                  </a:ext>
                </a:extLst>
              </p:cNvPr>
              <p:cNvSpPr/>
              <p:nvPr/>
            </p:nvSpPr>
            <p:spPr>
              <a:xfrm>
                <a:off x="6160426" y="5642818"/>
                <a:ext cx="1166070" cy="438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/>
                  <a:t>Fin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E5AAD92-AE94-45BD-8841-B9328828700B}"/>
                  </a:ext>
                </a:extLst>
              </p:cNvPr>
              <p:cNvSpPr/>
              <p:nvPr/>
            </p:nvSpPr>
            <p:spPr>
              <a:xfrm>
                <a:off x="3114872" y="4380146"/>
                <a:ext cx="1166070" cy="438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/>
                  <a:t>Test ADF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EA83C7-A025-428B-9DBF-DA0C7989AA96}"/>
                  </a:ext>
                </a:extLst>
              </p:cNvPr>
              <p:cNvCxnSpPr>
                <a:cxnSpLocks/>
                <a:stCxn id="32" idx="3"/>
                <a:endCxn id="4" idx="1"/>
              </p:cNvCxnSpPr>
              <p:nvPr/>
            </p:nvCxnSpPr>
            <p:spPr>
              <a:xfrm>
                <a:off x="1808905" y="4592310"/>
                <a:ext cx="1305967" cy="6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E94FBAF1-5964-4A32-9F74-B179E5A25F34}"/>
                      </a:ext>
                    </a:extLst>
                  </p:cNvPr>
                  <p:cNvSpPr/>
                  <p:nvPr/>
                </p:nvSpPr>
                <p:spPr>
                  <a:xfrm>
                    <a:off x="2231150" y="4380146"/>
                    <a:ext cx="468000" cy="4680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08000" tIns="0" rIns="0" bIns="36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fr-FR" sz="1400"/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E94FBAF1-5964-4A32-9F74-B179E5A25F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1150" y="4380146"/>
                    <a:ext cx="468000" cy="468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C2C30D9-2C33-432E-92D2-DED19E01EB5A}"/>
                  </a:ext>
                </a:extLst>
              </p:cNvPr>
              <p:cNvSpPr/>
              <p:nvPr/>
            </p:nvSpPr>
            <p:spPr>
              <a:xfrm>
                <a:off x="642835" y="4373147"/>
                <a:ext cx="1166070" cy="438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/>
                  <a:t>VAR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57002B-8FDE-4382-8817-54F55632C959}"/>
                  </a:ext>
                </a:extLst>
              </p:cNvPr>
              <p:cNvSpPr/>
              <p:nvPr/>
            </p:nvSpPr>
            <p:spPr>
              <a:xfrm>
                <a:off x="6160426" y="3073800"/>
                <a:ext cx="1166070" cy="4383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/>
                  <a:t>Test Johansen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C2264ACA-8BCD-4525-A1E9-F2F332B3C5CD}"/>
                      </a:ext>
                    </a:extLst>
                  </p:cNvPr>
                  <p:cNvSpPr/>
                  <p:nvPr/>
                </p:nvSpPr>
                <p:spPr>
                  <a:xfrm>
                    <a:off x="7767292" y="3112963"/>
                    <a:ext cx="360000" cy="3600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08000" tIns="36000" rIns="36000" bIns="36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40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fr-FR" sz="1400"/>
                  </a:p>
                </p:txBody>
              </p:sp>
            </mc:Choice>
            <mc:Fallback xmlns="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C2264ACA-8BCD-4525-A1E9-F2F332B3C5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7292" y="3112963"/>
                    <a:ext cx="360000" cy="360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2574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56AD-42D4-A643-9C7A-9465BF01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estimation du modèle </a:t>
            </a:r>
            <a:r>
              <a:rPr lang="fr-FR" dirty="0" err="1"/>
              <a:t>vecm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47FC59-6996-7145-A046-69B023A7C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Un VECM repose sur la correction,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dirty="0"/>
                  <a:t>, de l’erreur du modèle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Estimation, si </a:t>
                </a:r>
                <a:r>
                  <a:rPr lang="en-US" dirty="0"/>
                  <a:t>les variables </a:t>
                </a:r>
                <a:r>
                  <a:rPr lang="en-US" dirty="0" err="1"/>
                  <a:t>sont</a:t>
                </a:r>
                <a:r>
                  <a:rPr lang="fr-FR" dirty="0"/>
                  <a:t> cointégrées, du VECM suivant:</a:t>
                </a:r>
              </a:p>
              <a:p>
                <a:endParaRPr lang="fr-FR" dirty="0"/>
              </a:p>
              <a:p>
                <a:pPr marL="914400" lvl="4" indent="0">
                  <a:buNone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47FC59-6996-7145-A046-69B023A7C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A04D5B-37A3-45C1-82FD-FEF32151E1AC}"/>
                  </a:ext>
                </a:extLst>
              </p:cNvPr>
              <p:cNvSpPr txBox="1"/>
              <p:nvPr/>
            </p:nvSpPr>
            <p:spPr>
              <a:xfrm>
                <a:off x="2310999" y="4072647"/>
                <a:ext cx="7570002" cy="166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𝐶𝐷𝑆</m:t>
                          </m:r>
                        </m:sup>
                      </m:sSub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𝐶𝐷𝑆</m:t>
                              </m:r>
                            </m:sup>
                          </m:sSub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sup>
                          </m:sSubSup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𝐶𝐷𝑆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𝐶𝑆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𝐶𝑆</m:t>
                          </m:r>
                        </m:sup>
                      </m:sSub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𝐶𝑆</m:t>
                              </m:r>
                            </m:sup>
                          </m:sSubSup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𝐶𝐷𝑆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𝐶𝑆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A04D5B-37A3-45C1-82FD-FEF32151E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99" y="4072647"/>
                <a:ext cx="7570002" cy="1667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18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A3A8-B807-47A6-AF90-7B8C3625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13CB-06BB-4982-B47D-D2789EE4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558" y="2361361"/>
            <a:ext cx="5475709" cy="4060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100" dirty="0"/>
              <a:t>Sur 26 entreprises, 11 Coint</a:t>
            </a:r>
            <a:r>
              <a:rPr lang="en-US" sz="2100" dirty="0" err="1"/>
              <a:t>égrations</a:t>
            </a:r>
            <a:r>
              <a:rPr lang="en-US" sz="2100" dirty="0"/>
              <a:t> (VECM)</a:t>
            </a:r>
            <a:r>
              <a:rPr lang="fr-FR" sz="2100" dirty="0"/>
              <a:t>, 15 </a:t>
            </a:r>
            <a:r>
              <a:rPr lang="fr-FR" sz="2100" dirty="0" err="1"/>
              <a:t>Causalit</a:t>
            </a:r>
            <a:r>
              <a:rPr lang="en-US" sz="2100" dirty="0" err="1"/>
              <a:t>és</a:t>
            </a:r>
            <a:r>
              <a:rPr lang="en-US" sz="2100" dirty="0"/>
              <a:t> (VAR)</a:t>
            </a:r>
            <a:endParaRPr lang="fr-FR" sz="2100" dirty="0"/>
          </a:p>
          <a:p>
            <a:pPr lvl="4"/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F4518F-B0A5-488F-AB8E-FC3768A09EF8}"/>
              </a:ext>
            </a:extLst>
          </p:cNvPr>
          <p:cNvSpPr/>
          <p:nvPr/>
        </p:nvSpPr>
        <p:spPr>
          <a:xfrm>
            <a:off x="1385367" y="4817245"/>
            <a:ext cx="1800000" cy="1800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86B334-A79C-4B8B-8219-4CD410267AF4}"/>
              </a:ext>
            </a:extLst>
          </p:cNvPr>
          <p:cNvSpPr/>
          <p:nvPr/>
        </p:nvSpPr>
        <p:spPr>
          <a:xfrm>
            <a:off x="2415011" y="4811268"/>
            <a:ext cx="1800000" cy="18000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5F7D90C-EFA9-4B26-BE78-129318DF3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81" y="3360069"/>
                <a:ext cx="5284177" cy="13741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: 5/11 significatifs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>
                    <a:sym typeface="Wingdings" pitchFamily="2" charset="2"/>
                  </a:rPr>
                  <a:t> CS influe sur CDS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: 10/11 significatifs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>
                    <a:sym typeface="Wingdings" pitchFamily="2" charset="2"/>
                  </a:rPr>
                  <a:t> CDS influe sur CS</a:t>
                </a:r>
              </a:p>
              <a:p>
                <a:pPr lvl="1"/>
                <a:r>
                  <a:rPr lang="fr-FR" dirty="0">
                    <a:sym typeface="Wingdings" pitchFamily="2" charset="2"/>
                  </a:rPr>
                  <a:t>4/11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ym typeface="Wingdings" pitchFamily="2" charset="2"/>
                  </a:rPr>
                  <a:t> significatifs  CDS et CS </a:t>
                </a:r>
                <a:r>
                  <a:rPr lang="en-US" dirty="0" err="1">
                    <a:sym typeface="Wingdings" pitchFamily="2" charset="2"/>
                  </a:rPr>
                  <a:t>contribuent</a:t>
                </a:r>
                <a:r>
                  <a:rPr lang="en-US" dirty="0">
                    <a:sym typeface="Wingdings" pitchFamily="2" charset="2"/>
                  </a:rPr>
                  <a:t> au PD</a:t>
                </a:r>
                <a:endParaRPr lang="fr-FR" dirty="0">
                  <a:sym typeface="Wingdings" pitchFamily="2" charset="2"/>
                </a:endParaRPr>
              </a:p>
              <a:p>
                <a:pPr lvl="4"/>
                <a:endParaRPr lang="fr-FR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5F7D90C-EFA9-4B26-BE78-129318DF3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1" y="3360069"/>
                <a:ext cx="5284177" cy="1374103"/>
              </a:xfrm>
              <a:prstGeom prst="rect">
                <a:avLst/>
              </a:prstGeom>
              <a:blipFill>
                <a:blip r:embed="rId3"/>
                <a:stretch>
                  <a:fillRect t="-1327" r="-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2B94EE-4D69-4BEC-99BA-FEE08BEF61F0}"/>
              </a:ext>
            </a:extLst>
          </p:cNvPr>
          <p:cNvSpPr txBox="1"/>
          <p:nvPr/>
        </p:nvSpPr>
        <p:spPr>
          <a:xfrm>
            <a:off x="2517430" y="57062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4/11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38AEC-E89B-4A64-A287-93DBC4C120B2}"/>
              </a:ext>
            </a:extLst>
          </p:cNvPr>
          <p:cNvSpPr txBox="1"/>
          <p:nvPr/>
        </p:nvSpPr>
        <p:spPr>
          <a:xfrm>
            <a:off x="3394430" y="570585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6/11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2ED4B-3A6D-4AD0-8657-7AE7A5D9D505}"/>
              </a:ext>
            </a:extLst>
          </p:cNvPr>
          <p:cNvSpPr txBox="1"/>
          <p:nvPr/>
        </p:nvSpPr>
        <p:spPr>
          <a:xfrm>
            <a:off x="1646728" y="57062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1/11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E531CE-3B3A-484E-A5FF-7C95F6349280}"/>
                  </a:ext>
                </a:extLst>
              </p:cNvPr>
              <p:cNvSpPr txBox="1"/>
              <p:nvPr/>
            </p:nvSpPr>
            <p:spPr>
              <a:xfrm>
                <a:off x="1464591" y="5346911"/>
                <a:ext cx="9909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CS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1600" b="0" i="0" dirty="0">
                    <a:latin typeface="+mj-lt"/>
                  </a:rPr>
                  <a:t>CDS</a:t>
                </a:r>
                <a:endParaRPr lang="fr-FR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E531CE-3B3A-484E-A5FF-7C95F634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91" y="5346911"/>
                <a:ext cx="990977" cy="338554"/>
              </a:xfrm>
              <a:prstGeom prst="rect">
                <a:avLst/>
              </a:prstGeom>
              <a:blipFill>
                <a:blip r:embed="rId4"/>
                <a:stretch>
                  <a:fillRect l="-2532" t="-3571" r="-2532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1EC05F-39AD-4944-960B-F50767B311FF}"/>
                  </a:ext>
                </a:extLst>
              </p:cNvPr>
              <p:cNvSpPr txBox="1"/>
              <p:nvPr/>
            </p:nvSpPr>
            <p:spPr>
              <a:xfrm>
                <a:off x="3204920" y="5346911"/>
                <a:ext cx="9909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CDS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1600" b="0" i="0" dirty="0">
                    <a:latin typeface="+mj-lt"/>
                  </a:rPr>
                  <a:t>CS</a:t>
                </a:r>
                <a:endParaRPr lang="fr-FR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1EC05F-39AD-4944-960B-F50767B3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920" y="5346911"/>
                <a:ext cx="990977" cy="338554"/>
              </a:xfrm>
              <a:prstGeom prst="rect">
                <a:avLst/>
              </a:prstGeom>
              <a:blipFill>
                <a:blip r:embed="rId5"/>
                <a:stretch>
                  <a:fillRect l="-3846" t="-3571" r="-256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45037B-26F5-4893-A4BF-311861FA7F0F}"/>
              </a:ext>
            </a:extLst>
          </p:cNvPr>
          <p:cNvCxnSpPr/>
          <p:nvPr/>
        </p:nvCxnSpPr>
        <p:spPr>
          <a:xfrm>
            <a:off x="5922628" y="2916543"/>
            <a:ext cx="0" cy="36352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7159486-6519-41C5-B13E-E1EB917CDD62}"/>
              </a:ext>
            </a:extLst>
          </p:cNvPr>
          <p:cNvSpPr txBox="1">
            <a:spLocks/>
          </p:cNvSpPr>
          <p:nvPr/>
        </p:nvSpPr>
        <p:spPr>
          <a:xfrm>
            <a:off x="6280558" y="3360069"/>
            <a:ext cx="5284177" cy="13741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13/15 </a:t>
            </a:r>
            <a:r>
              <a:rPr lang="fr-FR" dirty="0">
                <a:sym typeface="Wingdings" pitchFamily="2" charset="2"/>
              </a:rPr>
              <a:t> CS influe sur CDS</a:t>
            </a:r>
          </a:p>
          <a:p>
            <a:pPr lvl="1"/>
            <a:r>
              <a:rPr lang="fr-FR" dirty="0"/>
              <a:t>15/15 </a:t>
            </a:r>
            <a:r>
              <a:rPr lang="fr-FR" dirty="0">
                <a:sym typeface="Wingdings" pitchFamily="2" charset="2"/>
              </a:rPr>
              <a:t> CDS influe sur CS</a:t>
            </a:r>
          </a:p>
          <a:p>
            <a:pPr lvl="2"/>
            <a:r>
              <a:rPr lang="fr-FR" dirty="0">
                <a:sym typeface="Wingdings" pitchFamily="2" charset="2"/>
              </a:rPr>
              <a:t>13/15: </a:t>
            </a:r>
            <a:r>
              <a:rPr lang="fr-FR">
                <a:sym typeface="Wingdings" pitchFamily="2" charset="2"/>
              </a:rPr>
              <a:t>influence bidirectionnelle</a:t>
            </a:r>
          </a:p>
          <a:p>
            <a:pPr lvl="1"/>
            <a:r>
              <a:rPr lang="fr-FR" dirty="0">
                <a:sym typeface="Wingdings" pitchFamily="2" charset="2"/>
              </a:rPr>
              <a:t>9/13  CDS influence davantage le CS que l’inverse</a:t>
            </a:r>
          </a:p>
          <a:p>
            <a:pPr lvl="4"/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0981D-7AA2-4213-ADA2-B615A66719F1}"/>
              </a:ext>
            </a:extLst>
          </p:cNvPr>
          <p:cNvSpPr txBox="1"/>
          <p:nvPr/>
        </p:nvSpPr>
        <p:spPr>
          <a:xfrm>
            <a:off x="2050734" y="2887838"/>
            <a:ext cx="148630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u="sng" dirty="0"/>
              <a:t>Cointégration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A4429-B838-45DC-9541-5AFE4CC76FFF}"/>
              </a:ext>
            </a:extLst>
          </p:cNvPr>
          <p:cNvSpPr txBox="1"/>
          <p:nvPr/>
        </p:nvSpPr>
        <p:spPr>
          <a:xfrm>
            <a:off x="8474560" y="2887838"/>
            <a:ext cx="10374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fr-FR" u="sng" dirty="0"/>
              <a:t>Causalité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B36FE99-F175-6744-A676-B6A955290313}"/>
              </a:ext>
            </a:extLst>
          </p:cNvPr>
          <p:cNvSpPr/>
          <p:nvPr/>
        </p:nvSpPr>
        <p:spPr>
          <a:xfrm>
            <a:off x="7630246" y="4843048"/>
            <a:ext cx="1800000" cy="18000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189F35-E9EC-F544-8EEE-07061987A6E4}"/>
              </a:ext>
            </a:extLst>
          </p:cNvPr>
          <p:cNvSpPr/>
          <p:nvPr/>
        </p:nvSpPr>
        <p:spPr>
          <a:xfrm>
            <a:off x="8659890" y="4837071"/>
            <a:ext cx="1800000" cy="180000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FD530D-3C36-7A4A-A078-E1F58A754D10}"/>
              </a:ext>
            </a:extLst>
          </p:cNvPr>
          <p:cNvSpPr txBox="1"/>
          <p:nvPr/>
        </p:nvSpPr>
        <p:spPr>
          <a:xfrm>
            <a:off x="8762309" y="57320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13/15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15D6DB-4576-D149-AC4E-221E57C9455E}"/>
              </a:ext>
            </a:extLst>
          </p:cNvPr>
          <p:cNvSpPr txBox="1"/>
          <p:nvPr/>
        </p:nvSpPr>
        <p:spPr>
          <a:xfrm>
            <a:off x="9647550" y="57320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E7472D-9096-DA4A-B740-738E8B46B30A}"/>
                  </a:ext>
                </a:extLst>
              </p:cNvPr>
              <p:cNvSpPr txBox="1"/>
              <p:nvPr/>
            </p:nvSpPr>
            <p:spPr>
              <a:xfrm>
                <a:off x="7709470" y="5372714"/>
                <a:ext cx="9909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CS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1600" b="0" i="0" dirty="0">
                    <a:latin typeface="+mj-lt"/>
                  </a:rPr>
                  <a:t>CDS</a:t>
                </a:r>
                <a:endParaRPr lang="fr-FR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E7472D-9096-DA4A-B740-738E8B46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70" y="5372714"/>
                <a:ext cx="990977" cy="338554"/>
              </a:xfrm>
              <a:prstGeom prst="rect">
                <a:avLst/>
              </a:prstGeom>
              <a:blipFill>
                <a:blip r:embed="rId6"/>
                <a:stretch>
                  <a:fillRect l="-3704" t="-5357" r="-1235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140557-0036-E34F-80D5-0E2D0901C648}"/>
                  </a:ext>
                </a:extLst>
              </p:cNvPr>
              <p:cNvSpPr txBox="1"/>
              <p:nvPr/>
            </p:nvSpPr>
            <p:spPr>
              <a:xfrm>
                <a:off x="9449799" y="5372714"/>
                <a:ext cx="9909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CDS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1600" b="0" i="0" dirty="0">
                    <a:latin typeface="+mj-lt"/>
                  </a:rPr>
                  <a:t>CS</a:t>
                </a:r>
                <a:endParaRPr lang="fr-FR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140557-0036-E34F-80D5-0E2D0901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799" y="5372714"/>
                <a:ext cx="990977" cy="338554"/>
              </a:xfrm>
              <a:prstGeom prst="rect">
                <a:avLst/>
              </a:prstGeom>
              <a:blipFill>
                <a:blip r:embed="rId7"/>
                <a:stretch>
                  <a:fillRect l="-3067" t="-5357" r="-122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B34E2DA-252B-DA44-A7FB-94B4499086B4}"/>
              </a:ext>
            </a:extLst>
          </p:cNvPr>
          <p:cNvSpPr txBox="1"/>
          <p:nvPr/>
        </p:nvSpPr>
        <p:spPr>
          <a:xfrm>
            <a:off x="7933539" y="57320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0/15</a:t>
            </a:r>
          </a:p>
        </p:txBody>
      </p:sp>
    </p:spTree>
    <p:extLst>
      <p:ext uri="{BB962C8B-B14F-4D97-AF65-F5344CB8AC3E}">
        <p14:creationId xmlns:p14="http://schemas.microsoft.com/office/powerpoint/2010/main" val="429108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5598-0279-453D-A0DD-4CCB34C3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28875"/>
            <a:ext cx="7729728" cy="1594485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étape 2</a:t>
            </a:r>
            <a:br>
              <a:rPr lang="fr-FR" dirty="0"/>
            </a:br>
            <a:r>
              <a:rPr lang="fr-FR" dirty="0"/>
              <a:t>Détermination des contributions de </a:t>
            </a:r>
            <a:r>
              <a:rPr lang="fr-FR" dirty="0" err="1"/>
              <a:t>march</a:t>
            </a:r>
            <a:r>
              <a:rPr lang="en-US" dirty="0"/>
              <a:t>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052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B1D7-67C3-4D9D-BFE4-6513789B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Objectifs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7070-88ED-445F-9A22-6B8309C9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Déterminer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marché</a:t>
            </a:r>
            <a:r>
              <a:rPr lang="en-US" dirty="0"/>
              <a:t> </a:t>
            </a:r>
            <a:r>
              <a:rPr lang="en-US" dirty="0" err="1"/>
              <a:t>contribue</a:t>
            </a:r>
            <a:r>
              <a:rPr lang="en-US" dirty="0"/>
              <a:t> le plus au Price Discovery</a:t>
            </a:r>
          </a:p>
          <a:p>
            <a:r>
              <a:rPr lang="en-US" dirty="0"/>
              <a:t>Price Discovery:</a:t>
            </a:r>
          </a:p>
          <a:p>
            <a:endParaRPr lang="fr-FR" dirty="0"/>
          </a:p>
          <a:p>
            <a:r>
              <a:rPr lang="fr-FR" dirty="0"/>
              <a:t>Utile tant dans la compréhension que dans l’anticipation (arbitrage)</a:t>
            </a:r>
          </a:p>
        </p:txBody>
      </p:sp>
    </p:spTree>
    <p:extLst>
      <p:ext uri="{BB962C8B-B14F-4D97-AF65-F5344CB8AC3E}">
        <p14:creationId xmlns:p14="http://schemas.microsoft.com/office/powerpoint/2010/main" val="3598361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AC59-9A64-46AF-9807-687DEC60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Méthode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ED391-DACD-48FA-A520-A686FFF1BA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4355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2 indicateurs de contribution de </a:t>
                </a:r>
                <a:r>
                  <a:rPr lang="fr-FR" dirty="0" err="1"/>
                  <a:t>march</a:t>
                </a:r>
                <a:r>
                  <a:rPr lang="en-US" dirty="0"/>
                  <a:t>é</a:t>
                </a:r>
                <a:r>
                  <a:rPr lang="fr-FR" dirty="0"/>
                  <a:t>:</a:t>
                </a:r>
              </a:p>
              <a:p>
                <a:pPr lvl="1"/>
                <a:r>
                  <a:rPr lang="fr-FR" dirty="0"/>
                  <a:t>Lié à l’estimation des VECM</a:t>
                </a:r>
              </a:p>
              <a:p>
                <a:pPr lvl="1"/>
                <a:r>
                  <a:rPr lang="fr-FR" dirty="0"/>
                  <a:t>Suppose </a:t>
                </a:r>
                <a:r>
                  <a:rPr lang="en-US" dirty="0"/>
                  <a:t>un </a:t>
                </a:r>
                <a:r>
                  <a:rPr lang="en-US" dirty="0" err="1"/>
                  <a:t>facteur</a:t>
                </a:r>
                <a:r>
                  <a:rPr lang="en-US" dirty="0"/>
                  <a:t> </a:t>
                </a:r>
                <a:r>
                  <a:rPr lang="en-US" dirty="0" err="1"/>
                  <a:t>commun</a:t>
                </a:r>
                <a:r>
                  <a:rPr lang="en-US" dirty="0"/>
                  <a:t> (prix efficient du </a:t>
                </a:r>
                <a:r>
                  <a:rPr lang="en-US" dirty="0" err="1"/>
                  <a:t>risque</a:t>
                </a:r>
                <a:r>
                  <a:rPr lang="en-US" dirty="0"/>
                  <a:t> de credit)</a:t>
                </a:r>
                <a:endParaRPr lang="fr-FR" dirty="0"/>
              </a:p>
              <a:p>
                <a:pPr lvl="1"/>
                <a:r>
                  <a:rPr lang="fr-FR" dirty="0" err="1"/>
                  <a:t>Hasbrouck</a:t>
                </a:r>
                <a:r>
                  <a:rPr lang="fr-FR" dirty="0"/>
                  <a:t> (bornes): contribution </a:t>
                </a:r>
                <a:r>
                  <a:rPr lang="en-US" dirty="0"/>
                  <a:t>à la </a:t>
                </a:r>
                <a:r>
                  <a:rPr lang="en-US" dirty="0" err="1"/>
                  <a:t>volatilité</a:t>
                </a:r>
                <a:r>
                  <a:rPr lang="en-US" dirty="0"/>
                  <a:t> du </a:t>
                </a:r>
                <a:r>
                  <a:rPr lang="en-US" dirty="0" err="1"/>
                  <a:t>facteur</a:t>
                </a:r>
                <a:r>
                  <a:rPr lang="en-US" dirty="0"/>
                  <a:t> </a:t>
                </a:r>
                <a:r>
                  <a:rPr lang="en-US" dirty="0" err="1"/>
                  <a:t>commun</a:t>
                </a:r>
                <a:endParaRPr lang="fr-FR" dirty="0"/>
              </a:p>
              <a:p>
                <a:pPr marL="457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𝐻𝐴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𝐻𝐴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dirty="0"/>
              </a:p>
              <a:p>
                <a:pPr marL="457200" lvl="2" indent="0">
                  <a:buNone/>
                </a:pPr>
                <a:endParaRPr lang="fr-FR" dirty="0"/>
              </a:p>
              <a:p>
                <a:pPr lvl="1"/>
                <a:r>
                  <a:rPr lang="fr-FR" dirty="0"/>
                  <a:t>Gonzalo &amp; Granger: ajustement d’un </a:t>
                </a:r>
                <a:r>
                  <a:rPr lang="fr-FR" dirty="0" err="1"/>
                  <a:t>march</a:t>
                </a:r>
                <a:r>
                  <a:rPr lang="en-US" dirty="0"/>
                  <a:t>é par rapport à </a:t>
                </a:r>
                <a:r>
                  <a:rPr lang="en-US" dirty="0" err="1"/>
                  <a:t>l’autre</a:t>
                </a:r>
                <a:endParaRPr lang="fr-FR" dirty="0"/>
              </a:p>
              <a:p>
                <a:pPr marL="457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7ED391-DACD-48FA-A520-A686FFF1B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435585"/>
              </a:xfrm>
              <a:blipFill>
                <a:blip r:embed="rId2"/>
                <a:stretch>
                  <a:fillRect l="-473" t="-1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04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79F9-6415-48F1-B5A5-ABE87328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fr-FR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77D5-2BD6-48E6-97B5-3A7605B0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fr-FR" dirty="0"/>
              <a:t>GG: 9/11 </a:t>
            </a:r>
            <a:r>
              <a:rPr lang="fr-FR" dirty="0">
                <a:sym typeface="Wingdings" pitchFamily="2" charset="2"/>
              </a:rPr>
              <a:t> CDS contribue le plus au Price </a:t>
            </a:r>
            <a:r>
              <a:rPr lang="fr-FR" dirty="0" err="1">
                <a:sym typeface="Wingdings" pitchFamily="2" charset="2"/>
              </a:rPr>
              <a:t>Discovery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HAS: 6/11  CDS contribue le plus au Price </a:t>
            </a:r>
            <a:r>
              <a:rPr lang="fr-FR" dirty="0" err="1">
                <a:sym typeface="Wingdings" pitchFamily="2" charset="2"/>
              </a:rPr>
              <a:t>Discovery</a:t>
            </a:r>
            <a:endParaRPr lang="fr-FR" dirty="0">
              <a:sym typeface="Wingdings" pitchFamily="2" charset="2"/>
            </a:endParaRPr>
          </a:p>
          <a:p>
            <a:pPr lvl="1"/>
            <a:r>
              <a:rPr lang="fr-FR" dirty="0">
                <a:sym typeface="Wingdings" pitchFamily="2" charset="2"/>
              </a:rPr>
              <a:t>3 Cas GG et HAS concluent </a:t>
            </a:r>
            <a:r>
              <a:rPr lang="fr-FR" dirty="0" err="1">
                <a:sym typeface="Wingdings" pitchFamily="2" charset="2"/>
              </a:rPr>
              <a:t>diff</a:t>
            </a:r>
            <a:r>
              <a:rPr lang="en-US" dirty="0" err="1">
                <a:sym typeface="Wingdings" pitchFamily="2" charset="2"/>
              </a:rPr>
              <a:t>érement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1F80AE-9456-4A64-A3E2-F0719C3BAC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453037"/>
              </p:ext>
            </p:extLst>
          </p:nvPr>
        </p:nvGraphicFramePr>
        <p:xfrm>
          <a:off x="3257550" y="3733800"/>
          <a:ext cx="5676900" cy="2957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2615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5598-0279-453D-A0DD-4CCB34C3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28875"/>
            <a:ext cx="7729728" cy="1594485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étape 3</a:t>
            </a:r>
            <a:br>
              <a:rPr lang="fr-FR" dirty="0"/>
            </a:br>
            <a:r>
              <a:rPr lang="fr-FR" dirty="0"/>
              <a:t>Détermination des facteurs explicatifs du prix</a:t>
            </a:r>
          </a:p>
        </p:txBody>
      </p:sp>
    </p:spTree>
    <p:extLst>
      <p:ext uri="{BB962C8B-B14F-4D97-AF65-F5344CB8AC3E}">
        <p14:creationId xmlns:p14="http://schemas.microsoft.com/office/powerpoint/2010/main" val="264261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021B-1510-47F5-8607-3F234A25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OBjectifs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F051-2E7E-4C5E-AD55-57E770D3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Mod</a:t>
            </a:r>
            <a:r>
              <a:rPr lang="en-US" dirty="0" err="1"/>
              <a:t>éliser</a:t>
            </a:r>
            <a:r>
              <a:rPr lang="en-US" dirty="0"/>
              <a:t> la </a:t>
            </a:r>
            <a:r>
              <a:rPr lang="en-US" dirty="0" err="1"/>
              <a:t>dynamique</a:t>
            </a:r>
            <a:r>
              <a:rPr lang="en-US" dirty="0"/>
              <a:t> du </a:t>
            </a:r>
            <a:r>
              <a:rPr lang="en-US" dirty="0" err="1"/>
              <a:t>risque</a:t>
            </a:r>
            <a:r>
              <a:rPr lang="en-US" dirty="0"/>
              <a:t> de </a:t>
            </a:r>
            <a:r>
              <a:rPr lang="en-US" dirty="0" err="1"/>
              <a:t>crédit</a:t>
            </a:r>
            <a:r>
              <a:rPr lang="en-US" dirty="0"/>
              <a:t> par </a:t>
            </a:r>
            <a:r>
              <a:rPr lang="fr-FR" dirty="0"/>
              <a:t>des variables </a:t>
            </a:r>
            <a:r>
              <a:rPr lang="fr-FR" dirty="0" err="1"/>
              <a:t>financi</a:t>
            </a:r>
            <a:r>
              <a:rPr lang="en-US" dirty="0" err="1"/>
              <a:t>ères</a:t>
            </a:r>
            <a:endParaRPr lang="en-US" dirty="0"/>
          </a:p>
          <a:p>
            <a:r>
              <a:rPr lang="en-US" dirty="0" err="1"/>
              <a:t>Expliquer</a:t>
            </a:r>
            <a:r>
              <a:rPr lang="en-US" dirty="0"/>
              <a:t> les </a:t>
            </a:r>
            <a:r>
              <a:rPr lang="en-US" dirty="0" err="1"/>
              <a:t>déviations</a:t>
            </a:r>
            <a:r>
              <a:rPr lang="en-US" dirty="0"/>
              <a:t> de court </a:t>
            </a:r>
            <a:r>
              <a:rPr lang="en-US" dirty="0" err="1"/>
              <a:t>terme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870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5598-0279-453D-A0DD-4CCB34C3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28875"/>
            <a:ext cx="7729728" cy="1594485"/>
          </a:xfrm>
        </p:spPr>
        <p:txBody>
          <a:bodyPr>
            <a:normAutofit/>
          </a:bodyPr>
          <a:lstStyle/>
          <a:p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8029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E689-1C71-454D-99A1-E66BF126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Méthode de calcul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CC09-0ADB-4642-9A1D-5F8BB48F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523167"/>
          </a:xfrm>
        </p:spPr>
        <p:txBody>
          <a:bodyPr/>
          <a:lstStyle/>
          <a:p>
            <a:r>
              <a:rPr lang="fr-FR" dirty="0"/>
              <a:t>Régression linéaire multivariée par MCO: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45877DB-42F1-9D4D-8123-AA0787D623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826373"/>
                  </p:ext>
                </p:extLst>
              </p:nvPr>
            </p:nvGraphicFramePr>
            <p:xfrm>
              <a:off x="2032000" y="3161211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42700125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863855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Facteur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Variables </a:t>
                          </a:r>
                          <a:r>
                            <a:rPr lang="en-US" sz="1600" dirty="0" err="1"/>
                            <a:t>utilisées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2199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dirty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𝑎𝑢𝑥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𝑖𝑛𝑡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𝑟𝑒𝑡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𝐵𝑜𝑛𝑑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𝑦𝑖𝑒𝑙𝑑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𝑛𝑎𝑡𝑖𝑜𝑛𝑎𝑙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10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48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𝑃𝑒𝑛𝑡𝑒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𝑐𝑜𝑢𝑟𝑏𝑒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𝑡𝑎𝑢𝑥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𝑆𝑝𝑟𝑒𝑎𝑑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/10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𝑛𝑎𝑡𝑖𝑜𝑛𝑎𝑙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𝑏𝑜𝑛𝑑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𝑦𝑖𝑒𝑙𝑑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1726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𝑆𝑎𝑛𝑡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é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𝑓𝑖𝑛𝑎𝑛𝑐𝑖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è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𝑎𝑐𝑡𝑖𝑓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𝑅𝑒𝑡𝑢𝑟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𝐸𝑞𝑢𝑖𝑡𝑦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1560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𝑆𝑎𝑛𝑡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é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𝑓𝑖𝑛𝑎𝑛𝑐𝑖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è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𝑚𝑎𝑟𝑐h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𝑅𝑒𝑡𝑢𝑟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&amp;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500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/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𝑅𝑒𝑡𝑢𝑟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𝐸𝑢𝑟𝑜𝑠𝑡𝑜𝑥𝑥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44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𝑉𝑜𝑙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𝑖𝑚𝑝𝑙𝑖𝑐𝑖𝑡𝑒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𝑚𝑎𝑟𝑐h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𝑉𝐼𝑋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/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4711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𝐿𝑖𝑞𝑢𝑖𝑑𝑖𝑡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é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𝑠𝑢𝑟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𝑚𝑎𝑟𝑐h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𝑆𝑝𝑟𝑒𝑎𝑑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𝑜𝑓𝑓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𝐵𝑜𝑛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𝑈𝑆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07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𝐵𝑎𝑠𝑒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𝑟𝑒𝑡𝑎𝑟𝑑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𝐵𝑎𝑠𝑒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𝑐𝑎𝑙𝑐𝑢𝑙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𝑝𝑟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𝑑𝑒𝑚𝑚𝑒𝑛𝑡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039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45877DB-42F1-9D4D-8123-AA0787D623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826373"/>
                  </p:ext>
                </p:extLst>
              </p:nvPr>
            </p:nvGraphicFramePr>
            <p:xfrm>
              <a:off x="2032000" y="3161211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42700125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863855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Facteur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Variables </a:t>
                          </a:r>
                          <a:r>
                            <a:rPr lang="en-US" sz="1600" dirty="0" err="1"/>
                            <a:t>utilisées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2199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3279" r="-1006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3279" r="-600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48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3279" r="-1006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3279" r="-60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1726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3279" r="-1006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303279" r="-6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560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3279" r="-1006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403279" r="-6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449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503279" r="-1006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503279" r="-6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4711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03279" r="-1006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603279" r="-6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075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703279" r="-1006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703279" r="-6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0395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0295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BAC4-8D49-48D7-96A5-D01FF34A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Résultats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3FFC563-31E4-4FDE-AD52-3F25F39C8C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1136" y="2638044"/>
                <a:ext cx="7729728" cy="40146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Résultats </a:t>
                </a:r>
                <a:r>
                  <a:rPr lang="en-US" dirty="0" err="1"/>
                  <a:t>divergents</a:t>
                </a:r>
                <a:r>
                  <a:rPr lang="en-US" dirty="0"/>
                  <a:t> sur de </a:t>
                </a:r>
                <a:r>
                  <a:rPr lang="en-US" dirty="0" err="1"/>
                  <a:t>nombreux</a:t>
                </a:r>
                <a:r>
                  <a:rPr lang="en-US" dirty="0"/>
                  <a:t> points</a:t>
                </a:r>
              </a:p>
              <a:p>
                <a:r>
                  <a:rPr lang="en-US" dirty="0" err="1"/>
                  <a:t>Très</a:t>
                </a:r>
                <a:r>
                  <a:rPr lang="en-US" dirty="0"/>
                  <a:t> </a:t>
                </a:r>
                <a:r>
                  <a:rPr lang="en-US" dirty="0" err="1"/>
                  <a:t>peu</a:t>
                </a:r>
                <a:r>
                  <a:rPr lang="en-US" dirty="0"/>
                  <a:t> de coefficients </a:t>
                </a:r>
                <a:r>
                  <a:rPr lang="en-US" dirty="0" err="1"/>
                  <a:t>significatifs</a:t>
                </a:r>
                <a:endParaRPr lang="en-US" dirty="0"/>
              </a:p>
              <a:p>
                <a:pPr lvl="1"/>
                <a:r>
                  <a:rPr lang="en-US" dirty="0" err="1"/>
                  <a:t>Facteurs</a:t>
                </a:r>
                <a:r>
                  <a:rPr lang="en-US" dirty="0"/>
                  <a:t> Equity, </a:t>
                </a:r>
                <a:r>
                  <a:rPr lang="en-US" dirty="0" err="1"/>
                  <a:t>toujours</a:t>
                </a:r>
                <a:r>
                  <a:rPr lang="en-US" dirty="0"/>
                  <a:t> </a:t>
                </a:r>
                <a:r>
                  <a:rPr lang="en-US" dirty="0" err="1"/>
                  <a:t>significatifs</a:t>
                </a:r>
                <a:r>
                  <a:rPr lang="en-US" dirty="0"/>
                  <a:t>, impact plus important sur CDS que CS</a:t>
                </a:r>
              </a:p>
              <a:p>
                <a:pPr lvl="1"/>
                <a:r>
                  <a:rPr lang="en-US" dirty="0"/>
                  <a:t>Un </a:t>
                </a:r>
                <a:r>
                  <a:rPr lang="en-US" dirty="0" err="1"/>
                  <a:t>peu</a:t>
                </a:r>
                <a:r>
                  <a:rPr lang="en-US" dirty="0"/>
                  <a:t> plus de coefficient </a:t>
                </a:r>
                <a:r>
                  <a:rPr lang="en-US" dirty="0" err="1"/>
                  <a:t>significatifs</a:t>
                </a:r>
                <a:r>
                  <a:rPr lang="en-US" dirty="0"/>
                  <a:t> sur les </a:t>
                </a:r>
                <a:r>
                  <a:rPr lang="en-US" dirty="0" err="1"/>
                  <a:t>données</a:t>
                </a:r>
                <a:r>
                  <a:rPr lang="en-US" dirty="0"/>
                  <a:t> de panel</a:t>
                </a:r>
              </a:p>
              <a:p>
                <a:r>
                  <a:rPr lang="en-US" dirty="0"/>
                  <a:t>Coefficients R2 </a:t>
                </a:r>
                <a:r>
                  <a:rPr lang="en-US" dirty="0" err="1"/>
                  <a:t>faibles</a:t>
                </a:r>
                <a:r>
                  <a:rPr lang="en-US" dirty="0"/>
                  <a:t> (11%-39%)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Facteur</a:t>
                </a:r>
                <a:r>
                  <a:rPr lang="en-US" dirty="0"/>
                  <a:t>(s) </a:t>
                </a:r>
                <a:r>
                  <a:rPr lang="en-US" dirty="0" err="1"/>
                  <a:t>inconnus</a:t>
                </a:r>
                <a:r>
                  <a:rPr lang="en-US" dirty="0"/>
                  <a:t>(s)</a:t>
                </a:r>
              </a:p>
              <a:p>
                <a:pPr lvl="2"/>
                <a:endParaRPr lang="en-US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3FFC563-31E4-4FDE-AD52-3F25F39C8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2638044"/>
                <a:ext cx="7729728" cy="4014683"/>
              </a:xfrm>
              <a:prstGeom prst="rect">
                <a:avLst/>
              </a:prstGeom>
              <a:blipFill>
                <a:blip r:embed="rId2"/>
                <a:stretch>
                  <a:fillRect l="-4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979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5598-0279-453D-A0DD-4CCB34C3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28875"/>
            <a:ext cx="7729728" cy="1594485"/>
          </a:xfrm>
        </p:spPr>
        <p:txBody>
          <a:bodyPr>
            <a:normAutofit/>
          </a:bodyPr>
          <a:lstStyle/>
          <a:p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Etape 4</a:t>
            </a:r>
            <a:br>
              <a:rPr lang="fr-FR" dirty="0"/>
            </a:br>
            <a:r>
              <a:rPr lang="fr-FR" dirty="0"/>
              <a:t>Backtest </a:t>
            </a:r>
            <a:r>
              <a:rPr lang="fr-FR"/>
              <a:t>de stratégies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051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E6E5-0601-4285-84D1-7B9F7803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Backtest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4F76-CF7C-4520-BAF4-E899FAEF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Backtests</a:t>
            </a:r>
            <a:r>
              <a:rPr lang="fr-FR" dirty="0"/>
              <a:t> de trois stratégies </a:t>
            </a:r>
            <a:r>
              <a:rPr lang="fr-FR" dirty="0" err="1"/>
              <a:t>diff</a:t>
            </a:r>
            <a:r>
              <a:rPr lang="en-US" dirty="0" err="1"/>
              <a:t>érentes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Pair trading sur </a:t>
            </a:r>
            <a:r>
              <a:rPr lang="en-US" dirty="0" err="1">
                <a:solidFill>
                  <a:schemeClr val="tx1"/>
                </a:solidFill>
              </a:rPr>
              <a:t>actifs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cointégrés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Pair trading sur </a:t>
            </a:r>
            <a:r>
              <a:rPr lang="en-US" dirty="0" err="1">
                <a:solidFill>
                  <a:schemeClr val="tx1"/>
                </a:solidFill>
              </a:rPr>
              <a:t>actifs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présentant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causalité</a:t>
            </a:r>
            <a:r>
              <a:rPr lang="en-US" dirty="0">
                <a:solidFill>
                  <a:schemeClr val="tx1"/>
                </a:solidFill>
              </a:rPr>
              <a:t> au </a:t>
            </a:r>
            <a:r>
              <a:rPr lang="en-US" dirty="0" err="1">
                <a:solidFill>
                  <a:schemeClr val="tx1"/>
                </a:solidFill>
              </a:rPr>
              <a:t>sens</a:t>
            </a:r>
            <a:r>
              <a:rPr lang="en-US" dirty="0">
                <a:solidFill>
                  <a:schemeClr val="tx1"/>
                </a:solidFill>
              </a:rPr>
              <a:t> de Granger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Moving Average</a:t>
            </a:r>
          </a:p>
        </p:txBody>
      </p:sp>
    </p:spTree>
    <p:extLst>
      <p:ext uri="{BB962C8B-B14F-4D97-AF65-F5344CB8AC3E}">
        <p14:creationId xmlns:p14="http://schemas.microsoft.com/office/powerpoint/2010/main" val="2914345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BE69-41F9-4367-B41F-38139BC8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VECM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EFE9B-C2BF-447B-937C-CF27466F8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0438" y="2638425"/>
                <a:ext cx="7731125" cy="402516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Pair trading sur </a:t>
                </a:r>
                <a:r>
                  <a:rPr lang="en-US" dirty="0" err="1"/>
                  <a:t>actifs</a:t>
                </a:r>
                <a:r>
                  <a:rPr lang="en-US" dirty="0"/>
                  <a:t> </a:t>
                </a:r>
                <a:r>
                  <a:rPr lang="en-US" dirty="0" err="1"/>
                  <a:t>cointégrés</a:t>
                </a:r>
                <a:endParaRPr lang="en-US" dirty="0"/>
              </a:p>
              <a:p>
                <a:r>
                  <a:rPr lang="en-US" dirty="0"/>
                  <a:t>Idée : Si CDS et CS </a:t>
                </a:r>
                <a:r>
                  <a:rPr lang="en-US" dirty="0" err="1"/>
                  <a:t>cointégrés</a:t>
                </a:r>
                <a:r>
                  <a:rPr lang="en-US" dirty="0"/>
                  <a:t>, </a:t>
                </a:r>
                <a:r>
                  <a:rPr lang="en-US" dirty="0" err="1"/>
                  <a:t>alors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fr-FR" b="0" i="1" dirty="0">
                  <a:solidFill>
                    <a:srgbClr val="262626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𝑆𝑝𝑟𝑒𝑎𝑑</m:t>
                      </m:r>
                      <m:r>
                        <a:rPr lang="fr-FR" b="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𝐶𝑂𝐼𝑁𝑇</m:t>
                          </m:r>
                        </m:sup>
                      </m:sSup>
                      <m:r>
                        <a:rPr lang="fr-FR" b="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𝐶𝐷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FR" i="1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b="0" i="1" smtClea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262626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fr-FR" i="1" dirty="0">
                  <a:solidFill>
                    <a:srgbClr val="262626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𝐴𝑣𝑒𝑐</m:t>
                    </m:r>
                  </m:oMath>
                </a14:m>
                <a:r>
                  <a:rPr lang="fr-FR" i="1" dirty="0">
                    <a:solidFill>
                      <a:srgbClr val="262626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228600" lvl="1" indent="0">
                  <a:spcBef>
                    <a:spcPts val="0"/>
                  </a:spcBef>
                  <a:buNone/>
                </a:pPr>
                <a:r>
                  <a:rPr lang="fr-FR" i="1" dirty="0">
                    <a:solidFill>
                      <a:srgbClr val="262626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fr-FR" dirty="0">
                    <a:solidFill>
                      <a:srgbClr val="26262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fr-FR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rgbClr val="26262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𝑙𝑒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𝑣𝑒𝑐𝑡𝑒𝑢𝑟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𝑐𝑜𝑖𝑛𝑡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𝑔𝑟𝑎𝑡𝑖𝑜𝑛</m:t>
                    </m:r>
                  </m:oMath>
                </a14:m>
                <a:endParaRPr lang="fr-FR" i="1" dirty="0">
                  <a:solidFill>
                    <a:srgbClr val="262626"/>
                  </a:solidFill>
                  <a:latin typeface="Cambria Math" panose="02040503050406030204" pitchFamily="18" charset="0"/>
                </a:endParaRPr>
              </a:p>
              <a:p>
                <a:pPr marL="228600" lvl="1" indent="0">
                  <a:spcBef>
                    <a:spcPts val="0"/>
                  </a:spcBef>
                  <a:buNone/>
                </a:pPr>
                <a:r>
                  <a:rPr lang="fr-FR" i="1" dirty="0">
                    <a:solidFill>
                      <a:srgbClr val="262626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fr-FR" dirty="0">
                    <a:solidFill>
                      <a:srgbClr val="262626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𝐶𝑂𝐼𝑁𝑇</m:t>
                        </m:r>
                      </m:sup>
                    </m:sSup>
                  </m:oMath>
                </a14:m>
                <a:r>
                  <a:rPr lang="fr-FR" i="1" dirty="0">
                    <a:solidFill>
                      <a:srgbClr val="262626"/>
                    </a:solidFill>
                    <a:latin typeface="Cambria Math" panose="02040503050406030204" pitchFamily="18" charset="0"/>
                  </a:rPr>
                  <a:t> la constante de </a:t>
                </a:r>
                <a:r>
                  <a:rPr lang="fr-FR" i="1" dirty="0" err="1">
                    <a:solidFill>
                      <a:srgbClr val="262626"/>
                    </a:solidFill>
                    <a:latin typeface="Cambria Math" panose="02040503050406030204" pitchFamily="18" charset="0"/>
                  </a:rPr>
                  <a:t>cointégration</a:t>
                </a:r>
                <a:endParaRPr lang="fr-FR" i="1" dirty="0">
                  <a:solidFill>
                    <a:srgbClr val="262626"/>
                  </a:solidFill>
                  <a:latin typeface="Cambria Math" panose="02040503050406030204" pitchFamily="18" charset="0"/>
                </a:endParaRPr>
              </a:p>
              <a:p>
                <a:pPr marL="228600" lvl="1" indent="0">
                  <a:spcBef>
                    <a:spcPts val="0"/>
                  </a:spcBef>
                  <a:buNone/>
                </a:pPr>
                <a:r>
                  <a:rPr lang="fr-FR" i="1" dirty="0">
                    <a:solidFill>
                      <a:srgbClr val="262626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fr-FR" dirty="0">
                    <a:solidFill>
                      <a:srgbClr val="26262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𝐶𝐷</m:t>
                    </m:r>
                    <m:sSub>
                      <m:sSubPr>
                        <m:ctrlP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𝐿𝑒𝑠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𝑝𝑟𝑖𝑥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𝐶𝐷𝑆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𝑒𝑡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i="1" dirty="0">
                  <a:solidFill>
                    <a:srgbClr val="262626"/>
                  </a:solidFill>
                  <a:latin typeface="Cambria Math" panose="02040503050406030204" pitchFamily="18" charset="0"/>
                </a:endParaRPr>
              </a:p>
              <a:p>
                <a:pPr marL="228600" lvl="1" indent="0">
                  <a:spcBef>
                    <a:spcPts val="0"/>
                  </a:spcBef>
                  <a:buNone/>
                </a:pPr>
                <a:r>
                  <a:rPr lang="fr-FR" i="1" dirty="0">
                    <a:solidFill>
                      <a:srgbClr val="262626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fr-FR" dirty="0">
                    <a:solidFill>
                      <a:srgbClr val="26262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𝐿𝑎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𝑚𝑜𝑦𝑒𝑛𝑛𝑒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𝑙𝑜𝑛𝑔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𝑡𝑒𝑟𝑚𝑒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𝑟𝑖𝑒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𝑐𝑜𝑖𝑛𝑡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𝑔𝑟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fr-FR" i="1" dirty="0">
                  <a:solidFill>
                    <a:srgbClr val="262626"/>
                  </a:solidFill>
                  <a:latin typeface="Cambria Math" panose="02040503050406030204" pitchFamily="18" charset="0"/>
                </a:endParaRPr>
              </a:p>
              <a:p>
                <a:pPr marL="228600" lvl="1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r>
                  <a:rPr lang="en-US" dirty="0"/>
                  <a:t>Le </a:t>
                </a:r>
                <a:r>
                  <a:rPr lang="en-US" dirty="0" err="1"/>
                  <a:t>portefeuille</a:t>
                </a:r>
                <a:r>
                  <a:rPr lang="en-US" dirty="0"/>
                  <a:t> </a:t>
                </a:r>
                <a:r>
                  <a:rPr lang="en-US" dirty="0" err="1"/>
                  <a:t>pondéré</a:t>
                </a:r>
                <a:r>
                  <a:rPr lang="en-US" dirty="0"/>
                  <a:t> par le </a:t>
                </a:r>
                <a:r>
                  <a:rPr lang="en-US" dirty="0" err="1"/>
                  <a:t>vecteur</a:t>
                </a:r>
                <a:r>
                  <a:rPr lang="en-US" dirty="0"/>
                  <a:t> </a:t>
                </a:r>
                <a:r>
                  <a:rPr lang="en-US" dirty="0" err="1"/>
                  <a:t>cointégrant</a:t>
                </a:r>
                <a:r>
                  <a:rPr lang="en-US" dirty="0"/>
                  <a:t> </a:t>
                </a:r>
                <a:r>
                  <a:rPr lang="en-US" dirty="0" err="1"/>
                  <a:t>étant</a:t>
                </a:r>
                <a:r>
                  <a:rPr lang="en-US" dirty="0"/>
                  <a:t> </a:t>
                </a:r>
                <a:r>
                  <a:rPr lang="en-US" dirty="0" err="1"/>
                  <a:t>stationnaire</a:t>
                </a:r>
                <a:r>
                  <a:rPr lang="en-US" dirty="0"/>
                  <a:t>,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moyenne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est</a:t>
                </a:r>
                <a:r>
                  <a:rPr lang="en-US" dirty="0"/>
                  <a:t> </a:t>
                </a:r>
                <a:r>
                  <a:rPr lang="en-US" dirty="0" err="1"/>
                  <a:t>constante</a:t>
                </a:r>
                <a:r>
                  <a:rPr lang="en-US" dirty="0"/>
                  <a:t> </a:t>
                </a:r>
                <a:r>
                  <a:rPr lang="en-US" dirty="0" err="1"/>
                  <a:t>quelque</a:t>
                </a:r>
                <a:r>
                  <a:rPr lang="en-US" dirty="0"/>
                  <a:t> </a:t>
                </a:r>
                <a:r>
                  <a:rPr lang="en-US" dirty="0" err="1"/>
                  <a:t>soit</a:t>
                </a:r>
                <a:r>
                  <a:rPr lang="en-US" dirty="0"/>
                  <a:t> t.</a:t>
                </a:r>
              </a:p>
              <a:p>
                <a:endParaRPr lang="en-US" dirty="0">
                  <a:solidFill>
                    <a:srgbClr val="262626"/>
                  </a:solidFill>
                </a:endParaRPr>
              </a:p>
              <a:p>
                <a:pPr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>
                  <a:solidFill>
                    <a:srgbClr val="26262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EFE9B-C2BF-447B-937C-CF27466F8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0438" y="2638425"/>
                <a:ext cx="7731125" cy="4025167"/>
              </a:xfrm>
              <a:blipFill>
                <a:blip r:embed="rId2"/>
                <a:stretch>
                  <a:fillRect l="-493" t="-629" b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943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236E-4A89-4E56-9A13-764C0F87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VECM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1D0760-A299-498F-81AB-6828E7150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0438" y="2664363"/>
                <a:ext cx="7731125" cy="344817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 </a:t>
                </a:r>
                <a:r>
                  <a:rPr lang="en-US" dirty="0" err="1"/>
                  <a:t>stratégie</a:t>
                </a:r>
                <a:r>
                  <a:rPr lang="en-US" dirty="0"/>
                  <a:t> se </a:t>
                </a:r>
                <a:r>
                  <a:rPr lang="en-US" dirty="0" err="1"/>
                  <a:t>déroule</a:t>
                </a:r>
                <a:r>
                  <a:rPr lang="en-US" dirty="0"/>
                  <a:t> </a:t>
                </a:r>
                <a:r>
                  <a:rPr lang="en-US" dirty="0" err="1"/>
                  <a:t>comme</a:t>
                </a:r>
                <a:r>
                  <a:rPr lang="en-US" dirty="0"/>
                  <a:t> suit:</a:t>
                </a:r>
              </a:p>
              <a:p>
                <a:pPr lvl="3"/>
                <a:r>
                  <a:rPr lang="en-US" dirty="0"/>
                  <a:t>Estimation du </a:t>
                </a:r>
                <a:r>
                  <a:rPr lang="en-US" dirty="0" err="1"/>
                  <a:t>modèle</a:t>
                </a:r>
                <a:r>
                  <a:rPr lang="en-US" dirty="0"/>
                  <a:t> VECM</a:t>
                </a:r>
              </a:p>
              <a:p>
                <a:pPr lvl="5">
                  <a:buFontTx/>
                  <a:buChar char="-"/>
                </a:pPr>
                <a:r>
                  <a:rPr lang="en-US" dirty="0" err="1"/>
                  <a:t>Toutes</a:t>
                </a:r>
                <a:r>
                  <a:rPr lang="en-US" dirty="0"/>
                  <a:t> les 42 </a:t>
                </a:r>
                <a:r>
                  <a:rPr lang="en-US" dirty="0" err="1"/>
                  <a:t>périodes</a:t>
                </a:r>
                <a:r>
                  <a:rPr lang="en-US" dirty="0"/>
                  <a:t> (</a:t>
                </a:r>
                <a:r>
                  <a:rPr lang="en-US" dirty="0" err="1"/>
                  <a:t>optimisé</a:t>
                </a:r>
                <a:r>
                  <a:rPr lang="en-US" dirty="0"/>
                  <a:t> in-sample)</a:t>
                </a:r>
              </a:p>
              <a:p>
                <a:pPr lvl="5">
                  <a:buFontTx/>
                  <a:buChar char="-"/>
                </a:pPr>
                <a:r>
                  <a:rPr lang="en-US" dirty="0"/>
                  <a:t>Si spread &gt; 2 * K *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 err="1"/>
                  <a:t>Calcul</a:t>
                </a:r>
                <a:r>
                  <a:rPr lang="en-US" dirty="0"/>
                  <a:t> du spread, à </a:t>
                </a:r>
                <a:r>
                  <a:rPr lang="en-US" dirty="0" err="1"/>
                  <a:t>chaque</a:t>
                </a:r>
                <a:r>
                  <a:rPr lang="en-US" dirty="0"/>
                  <a:t> </a:t>
                </a:r>
                <a:r>
                  <a:rPr lang="en-US" dirty="0" err="1"/>
                  <a:t>période</a:t>
                </a:r>
                <a:endParaRPr lang="en-US" dirty="0"/>
              </a:p>
              <a:p>
                <a:pPr lvl="3"/>
                <a:r>
                  <a:rPr lang="en-US" dirty="0"/>
                  <a:t>Si spread &lt;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+ K *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, avec K = 2, on </a:t>
                </a:r>
                <a:r>
                  <a:rPr lang="en-US" dirty="0" err="1"/>
                  <a:t>achète</a:t>
                </a:r>
                <a:r>
                  <a:rPr lang="en-US" dirty="0"/>
                  <a:t> le </a:t>
                </a:r>
                <a:r>
                  <a:rPr lang="en-US" dirty="0" err="1"/>
                  <a:t>portefeuille</a:t>
                </a:r>
                <a:r>
                  <a:rPr lang="en-US" dirty="0"/>
                  <a:t> </a:t>
                </a:r>
                <a:r>
                  <a:rPr lang="en-US" dirty="0" err="1"/>
                  <a:t>cointégré</a:t>
                </a:r>
                <a:endParaRPr lang="en-US" dirty="0"/>
              </a:p>
              <a:p>
                <a:pPr lvl="3"/>
                <a:r>
                  <a:rPr lang="en-US" dirty="0"/>
                  <a:t>Si spread &gt;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+ K *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on vend le </a:t>
                </a:r>
                <a:r>
                  <a:rPr lang="en-US" dirty="0" err="1"/>
                  <a:t>portefeuille</a:t>
                </a:r>
                <a:r>
                  <a:rPr lang="en-US" dirty="0"/>
                  <a:t> </a:t>
                </a:r>
                <a:r>
                  <a:rPr lang="en-US" dirty="0" err="1"/>
                  <a:t>cointégré</a:t>
                </a:r>
                <a:endParaRPr lang="en-US" dirty="0"/>
              </a:p>
              <a:p>
                <a:pPr lvl="3"/>
                <a:r>
                  <a:rPr lang="en-US" dirty="0" err="1"/>
                  <a:t>Clôture</a:t>
                </a:r>
                <a:r>
                  <a:rPr lang="en-US" dirty="0"/>
                  <a:t> de la position </a:t>
                </a:r>
                <a:r>
                  <a:rPr lang="en-US" dirty="0" err="1"/>
                  <a:t>quand</a:t>
                </a:r>
                <a:r>
                  <a:rPr lang="en-US" dirty="0"/>
                  <a:t> le spread </a:t>
                </a:r>
                <a:r>
                  <a:rPr lang="en-US" dirty="0" err="1"/>
                  <a:t>dévie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685800" lvl="3" indent="0">
                  <a:buNone/>
                </a:pPr>
                <a:r>
                  <a:rPr lang="en-US" dirty="0" err="1"/>
                  <a:t>PnL</a:t>
                </a:r>
                <a:r>
                  <a:rPr lang="en-US" dirty="0"/>
                  <a:t> </a:t>
                </a:r>
                <a:r>
                  <a:rPr lang="en-US" dirty="0" err="1"/>
                  <a:t>obtenu</a:t>
                </a:r>
                <a:r>
                  <a:rPr lang="en-US" dirty="0"/>
                  <a:t> = 53,26%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1D0760-A299-498F-81AB-6828E7150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0438" y="2664363"/>
                <a:ext cx="7731125" cy="3448172"/>
              </a:xfrm>
              <a:blipFill>
                <a:blip r:embed="rId2"/>
                <a:stretch>
                  <a:fillRect l="-657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64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EA49-9347-7644-88D7-33CD70E6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strategy </a:t>
            </a:r>
            <a:r>
              <a:rPr lang="en-US" dirty="0" err="1"/>
              <a:t>backtest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A8BFB-332E-194D-AC61-846048C7D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92500" lnSpcReduction="20000"/>
              </a:bodyPr>
              <a:lstStyle/>
              <a:p>
                <a:r>
                  <a:rPr lang="en-US" dirty="0"/>
                  <a:t>Pair Trading sur </a:t>
                </a:r>
                <a:r>
                  <a:rPr lang="en-US" dirty="0" err="1"/>
                  <a:t>actifs</a:t>
                </a:r>
                <a:r>
                  <a:rPr lang="en-US" dirty="0"/>
                  <a:t> </a:t>
                </a:r>
                <a:r>
                  <a:rPr lang="en-US" dirty="0" err="1"/>
                  <a:t>présentant</a:t>
                </a:r>
                <a:r>
                  <a:rPr lang="en-US" dirty="0"/>
                  <a:t> </a:t>
                </a:r>
                <a:r>
                  <a:rPr lang="en-US" dirty="0" err="1"/>
                  <a:t>une</a:t>
                </a:r>
                <a:r>
                  <a:rPr lang="en-US" dirty="0"/>
                  <a:t> </a:t>
                </a:r>
                <a:r>
                  <a:rPr lang="en-US" dirty="0" err="1"/>
                  <a:t>Causalité</a:t>
                </a:r>
                <a:endParaRPr lang="en-US" dirty="0"/>
              </a:p>
              <a:p>
                <a:r>
                  <a:rPr lang="en-US" dirty="0"/>
                  <a:t>Idée: Si </a:t>
                </a:r>
                <a:r>
                  <a:rPr lang="en-US" dirty="0" err="1"/>
                  <a:t>causalité</a:t>
                </a:r>
                <a:r>
                  <a:rPr lang="en-US" dirty="0"/>
                  <a:t>,</a:t>
                </a:r>
                <a:r>
                  <a:rPr lang="fr-FR" dirty="0"/>
                  <a:t> stratégie Long/Short sur les divergences par rapport aux estimations </a:t>
                </a:r>
                <a:r>
                  <a:rPr lang="fr-FR" i="0" dirty="0">
                    <a:latin typeface="+mj-lt"/>
                  </a:rPr>
                  <a:t>VAR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r>
                  <a:rPr lang="fr-FR" dirty="0"/>
                  <a:t>Etapes stratégie:</a:t>
                </a:r>
              </a:p>
              <a:p>
                <a:pPr lvl="3"/>
                <a:r>
                  <a:rPr lang="en-US" dirty="0"/>
                  <a:t>Estimation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𝑉𝐴𝑅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toutes</a:t>
                </a:r>
                <a:r>
                  <a:rPr lang="en-US" dirty="0"/>
                  <a:t> les 50 </a:t>
                </a:r>
                <a:r>
                  <a:rPr lang="en-US" dirty="0" err="1"/>
                  <a:t>périodes</a:t>
                </a:r>
                <a:r>
                  <a:rPr lang="en-US" dirty="0"/>
                  <a:t>)</a:t>
                </a:r>
              </a:p>
              <a:p>
                <a:pPr lvl="3"/>
                <a:r>
                  <a:rPr lang="en-US" dirty="0" err="1"/>
                  <a:t>Calcul</a:t>
                </a:r>
                <a:r>
                  <a:rPr lang="en-US" dirty="0"/>
                  <a:t> prix </a:t>
                </a:r>
                <a:r>
                  <a:rPr lang="en-US" i="0" dirty="0">
                    <a:latin typeface="+mj-lt"/>
                  </a:rPr>
                  <a:t>CS</a:t>
                </a:r>
                <a:r>
                  <a:rPr lang="en-US" dirty="0"/>
                  <a:t> et </a:t>
                </a:r>
                <a:r>
                  <a:rPr lang="en-US" i="0" dirty="0">
                    <a:latin typeface="+mj-lt"/>
                  </a:rPr>
                  <a:t>CDS</a:t>
                </a:r>
                <a:r>
                  <a:rPr lang="en-US" dirty="0"/>
                  <a:t> </a:t>
                </a:r>
                <a:r>
                  <a:rPr lang="en-US" dirty="0" err="1"/>
                  <a:t>estimés</a:t>
                </a:r>
                <a:endParaRPr lang="en-US" dirty="0"/>
              </a:p>
              <a:p>
                <a:pPr lvl="3"/>
                <a:r>
                  <a:rPr lang="en-US" dirty="0"/>
                  <a:t>Si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𝐶𝐷𝑆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𝐶𝐷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𝐸𝑆𝑇</m:t>
                        </m:r>
                      </m:sup>
                    </m:sSup>
                  </m:oMath>
                </a14:m>
                <a:r>
                  <a:rPr lang="en-US" dirty="0"/>
                  <a:t> ET 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𝐸𝑆𝑇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alors</a:t>
                </a:r>
                <a:r>
                  <a:rPr lang="en-US" dirty="0"/>
                  <a:t> long </a:t>
                </a:r>
                <a:r>
                  <a:rPr lang="en-US" i="0" dirty="0">
                    <a:latin typeface="+mj-lt"/>
                  </a:rPr>
                  <a:t>CDS</a:t>
                </a:r>
                <a:r>
                  <a:rPr lang="en-US" dirty="0"/>
                  <a:t> et short CS.</a:t>
                </a:r>
              </a:p>
              <a:p>
                <a:pPr lvl="3"/>
                <a:r>
                  <a:rPr lang="en-US" dirty="0" err="1"/>
                  <a:t>Inversement</a:t>
                </a:r>
                <a:r>
                  <a:rPr lang="en-US" dirty="0"/>
                  <a:t> </a:t>
                </a:r>
                <a:r>
                  <a:rPr lang="en-US" dirty="0" err="1"/>
                  <a:t>lorsque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𝐶𝐷𝑆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𝐶𝐷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𝐸𝑆𝑇</m:t>
                        </m:r>
                      </m:sup>
                    </m:sSup>
                  </m:oMath>
                </a14:m>
                <a:r>
                  <a:rPr lang="en-US" dirty="0"/>
                  <a:t>, 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𝐸𝑆𝑇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3"/>
                <a:r>
                  <a:rPr lang="en-US" dirty="0"/>
                  <a:t>Sortie </a:t>
                </a:r>
                <a:r>
                  <a:rPr lang="en-US" dirty="0" err="1"/>
                  <a:t>si</a:t>
                </a:r>
                <a:r>
                  <a:rPr lang="en-US" dirty="0"/>
                  <a:t> les prix </a:t>
                </a:r>
                <a:r>
                  <a:rPr lang="en-US" dirty="0" err="1"/>
                  <a:t>dévient</a:t>
                </a:r>
                <a:r>
                  <a:rPr lang="en-US" dirty="0"/>
                  <a:t> des estimations, par rapport à </a:t>
                </a:r>
                <a:r>
                  <a:rPr lang="en-US" dirty="0" err="1"/>
                  <a:t>l'entrée</a:t>
                </a:r>
                <a:endParaRPr lang="en-US" dirty="0"/>
              </a:p>
              <a:p>
                <a:r>
                  <a:rPr lang="en-US" dirty="0"/>
                  <a:t>PnL: 104.29%.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A8BFB-332E-194D-AC61-846048C7D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4" t="-2358" b="-11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62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18BA-3F03-4145-A44D-8F185DFE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Hull moving </a:t>
            </a:r>
            <a:r>
              <a:rPr lang="en-US"/>
              <a:t>average strategy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5F572-ABB2-F242-8F93-AB918E606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Moving Average sur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𝐶𝐷𝑆</m:t>
                        </m:r>
                      </m:sub>
                    </m:sSub>
                  </m:oMath>
                </a14:m>
                <a:r>
                  <a:rPr lang="fr-FR" dirty="0"/>
                  <a:t> pour arbitrer le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𝐶𝑆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HMA (Hull </a:t>
                </a:r>
                <a:r>
                  <a:rPr lang="fr-FR" dirty="0" err="1"/>
                  <a:t>Moving</a:t>
                </a:r>
                <a:r>
                  <a:rPr lang="fr-FR" dirty="0"/>
                  <a:t> </a:t>
                </a:r>
                <a:r>
                  <a:rPr lang="fr-FR" dirty="0" err="1"/>
                  <a:t>Average</a:t>
                </a:r>
                <a:r>
                  <a:rPr lang="fr-FR" dirty="0"/>
                  <a:t>):</a:t>
                </a:r>
              </a:p>
              <a:p>
                <a:pPr marL="457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𝐻𝑀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𝐶𝐷𝑆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𝑊𝑀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𝑊𝑀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  <a:p>
                <a:pPr marL="457200" lvl="2" indent="0">
                  <a:buNone/>
                </a:pPr>
                <a:r>
                  <a:rPr lang="fr-FR" dirty="0"/>
                  <a:t>Et:</a:t>
                </a:r>
              </a:p>
              <a:p>
                <a:pPr marL="4572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𝑎𝑣𝑒𝑐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pPr marL="457200" lvl="2" indent="0">
                  <a:buNone/>
                </a:pPr>
                <a:endParaRPr lang="fr-FR" dirty="0"/>
              </a:p>
              <a:p>
                <a:pPr lvl="2"/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fr-FR" dirty="0"/>
                  <a:t>, par optimisation sur 50% de l’</a:t>
                </a:r>
                <a:r>
                  <a:rPr lang="en-US" dirty="0" err="1"/>
                  <a:t>échantillon</a:t>
                </a:r>
                <a:r>
                  <a:rPr lang="en-US" dirty="0"/>
                  <a:t> (maximization du PnL)</a:t>
                </a:r>
              </a:p>
              <a:p>
                <a:pPr lvl="2"/>
                <a:r>
                  <a:rPr lang="en-US" dirty="0"/>
                  <a:t>PnL: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08.74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fr-FR" dirty="0"/>
                  <a:t> (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17.21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fr-FR" dirty="0"/>
                  <a:t>sans cas </a:t>
                </a:r>
                <a:r>
                  <a:rPr lang="fr-FR" dirty="0" err="1"/>
                  <a:t>extr</a:t>
                </a:r>
                <a:r>
                  <a:rPr lang="en-US" dirty="0" err="1"/>
                  <a:t>êmes</a:t>
                </a:r>
                <a:r>
                  <a:rPr lang="en-US" dirty="0"/>
                  <a:t>) </a:t>
                </a:r>
                <a:r>
                  <a:rPr lang="fr-FR" dirty="0"/>
                  <a:t>sur la seconde partie de l’</a:t>
                </a:r>
                <a:r>
                  <a:rPr lang="en-US" dirty="0" err="1"/>
                  <a:t>échantillon</a:t>
                </a:r>
                <a:endParaRPr lang="fr-F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E5F572-ABB2-F242-8F93-AB918E606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 t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17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5598-0279-453D-A0DD-4CCB34C3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28875"/>
            <a:ext cx="7729728" cy="1594485"/>
          </a:xfrm>
        </p:spPr>
        <p:txBody>
          <a:bodyPr>
            <a:normAutofit/>
          </a:bodyPr>
          <a:lstStyle/>
          <a:p>
            <a:r>
              <a:rPr lang="fr-FR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764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5B59-5910-4C62-9D22-B9459BA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DBDF-4B68-4F0B-87FE-3CB545BF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15 ans après, relation d’équilibre toujours vérifiée</a:t>
            </a:r>
          </a:p>
          <a:p>
            <a:r>
              <a:rPr lang="fr-FR" dirty="0"/>
              <a:t>Le marché des CDS est toujours leader</a:t>
            </a:r>
          </a:p>
          <a:p>
            <a:r>
              <a:rPr lang="fr-FR" dirty="0"/>
              <a:t>Divergences persistantes mais explicables</a:t>
            </a:r>
          </a:p>
          <a:p>
            <a:r>
              <a:rPr lang="fr-FR" dirty="0"/>
              <a:t>Limites (repo, manque de liquidité…)</a:t>
            </a:r>
          </a:p>
        </p:txBody>
      </p:sp>
    </p:spTree>
    <p:extLst>
      <p:ext uri="{BB962C8B-B14F-4D97-AF65-F5344CB8AC3E}">
        <p14:creationId xmlns:p14="http://schemas.microsoft.com/office/powerpoint/2010/main" val="37357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50E0-3C18-A349-A95D-60CDC215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8A124-24CD-7044-BA95-ABB13BA97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101983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fr-FR" dirty="0" err="1"/>
                  <a:t>Duffie</a:t>
                </a:r>
                <a:r>
                  <a:rPr lang="fr-FR" dirty="0"/>
                  <a:t>, 1999, énonce la relation d’</a:t>
                </a:r>
                <a:r>
                  <a:rPr lang="en-US" dirty="0" err="1"/>
                  <a:t>équilibre</a:t>
                </a:r>
                <a:r>
                  <a:rPr lang="en-US" dirty="0"/>
                  <a:t> de long </a:t>
                </a:r>
                <a:r>
                  <a:rPr lang="en-US" dirty="0" err="1"/>
                  <a:t>terme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𝐶𝑆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cas</a:t>
                </a:r>
                <a:r>
                  <a:rPr lang="en-US" dirty="0"/>
                  <a:t> </a:t>
                </a:r>
                <a:r>
                  <a:rPr lang="en-US" dirty="0" err="1"/>
                  <a:t>d’écarts</a:t>
                </a:r>
                <a:r>
                  <a:rPr lang="en-US" dirty="0"/>
                  <a:t>, </a:t>
                </a:r>
                <a:r>
                  <a:rPr lang="en-US" dirty="0" err="1"/>
                  <a:t>il</a:t>
                </a:r>
                <a:r>
                  <a:rPr lang="en-US" dirty="0"/>
                  <a:t> </a:t>
                </a:r>
                <a:r>
                  <a:rPr lang="en-US" dirty="0" err="1"/>
                  <a:t>existe</a:t>
                </a:r>
                <a:r>
                  <a:rPr lang="en-US" dirty="0"/>
                  <a:t> </a:t>
                </a:r>
                <a:r>
                  <a:rPr lang="en-US" dirty="0" err="1"/>
                  <a:t>une</a:t>
                </a:r>
                <a:r>
                  <a:rPr lang="en-US" dirty="0"/>
                  <a:t> relation </a:t>
                </a:r>
                <a:r>
                  <a:rPr lang="en-US" dirty="0" err="1"/>
                  <a:t>d’arbitrage</a:t>
                </a:r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8A124-24CD-7044-BA95-ABB13BA97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101983"/>
              </a:xfrm>
              <a:blipFill>
                <a:blip r:embed="rId2"/>
                <a:stretch>
                  <a:fillRect l="-493" t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123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5B59-5910-4C62-9D22-B9459BA7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DBDF-4B68-4F0B-87FE-3CB545BF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438" y="2638425"/>
            <a:ext cx="7731125" cy="3972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Agnel, Corbin, "Les stratégies en réponse au problème de volatilité des moyennes mobiles", 2006</a:t>
            </a:r>
          </a:p>
          <a:p>
            <a:r>
              <a:rPr lang="fr-FR" dirty="0" err="1"/>
              <a:t>Hurlin</a:t>
            </a:r>
            <a:r>
              <a:rPr lang="fr-FR" dirty="0"/>
              <a:t>, "L'économétrie des données de panel, modèles linéaires simples"</a:t>
            </a:r>
          </a:p>
          <a:p>
            <a:r>
              <a:rPr lang="fr-FR" dirty="0" err="1"/>
              <a:t>Hamisultane</a:t>
            </a:r>
            <a:r>
              <a:rPr lang="fr-FR" dirty="0"/>
              <a:t>, "Modèle à correction d'erreur et applications" </a:t>
            </a:r>
          </a:p>
          <a:p>
            <a:r>
              <a:rPr lang="fr-FR" dirty="0" err="1"/>
              <a:t>Raghava</a:t>
            </a:r>
            <a:r>
              <a:rPr lang="fr-FR" dirty="0"/>
              <a:t>, Bharadwaj, "Pairs Trading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cointegration</a:t>
            </a:r>
            <a:r>
              <a:rPr lang="fr-FR" dirty="0"/>
              <a:t> in pairs of stocks", 2014</a:t>
            </a:r>
          </a:p>
          <a:p>
            <a:r>
              <a:rPr lang="fr-FR" dirty="0" err="1"/>
              <a:t>Habibi</a:t>
            </a:r>
            <a:r>
              <a:rPr lang="fr-FR" dirty="0"/>
              <a:t>, </a:t>
            </a:r>
            <a:r>
              <a:rPr lang="fr-FR" dirty="0" err="1"/>
              <a:t>Pakizeh</a:t>
            </a:r>
            <a:r>
              <a:rPr lang="fr-FR" dirty="0"/>
              <a:t>, "</a:t>
            </a:r>
            <a:r>
              <a:rPr lang="fr-FR" dirty="0" err="1"/>
              <a:t>Profitability</a:t>
            </a:r>
            <a:r>
              <a:rPr lang="fr-FR" dirty="0"/>
              <a:t> of the pair trading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accross</a:t>
            </a:r>
            <a:r>
              <a:rPr lang="fr-FR" dirty="0"/>
              <a:t> </a:t>
            </a:r>
            <a:r>
              <a:rPr lang="fr-FR" dirty="0" err="1"/>
              <a:t>differents</a:t>
            </a:r>
            <a:r>
              <a:rPr lang="fr-FR"/>
              <a:t> asset classes" </a:t>
            </a:r>
          </a:p>
          <a:p>
            <a:r>
              <a:rPr lang="fr-FR" dirty="0"/>
              <a:t>Steffen, </a:t>
            </a:r>
            <a:r>
              <a:rPr lang="fr-FR" dirty="0" err="1"/>
              <a:t>Held</a:t>
            </a:r>
            <a:r>
              <a:rPr lang="fr-FR"/>
              <a:t>, </a:t>
            </a:r>
            <a:r>
              <a:rPr lang="fr-FR" dirty="0" err="1"/>
              <a:t>Kruse</a:t>
            </a:r>
            <a:r>
              <a:rPr lang="fr-FR"/>
              <a:t>, </a:t>
            </a:r>
            <a:r>
              <a:rPr lang="fr-FR" dirty="0"/>
              <a:t>"</a:t>
            </a:r>
            <a:r>
              <a:rPr lang="fr-FR" dirty="0" err="1"/>
              <a:t>Cointegration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of </a:t>
            </a:r>
            <a:r>
              <a:rPr lang="fr-FR" dirty="0" err="1"/>
              <a:t>financial</a:t>
            </a:r>
            <a:r>
              <a:rPr lang="fr-FR" dirty="0"/>
              <a:t> time </a:t>
            </a:r>
            <a:r>
              <a:rPr lang="fr-FR" dirty="0" err="1"/>
              <a:t>series</a:t>
            </a:r>
            <a:r>
              <a:rPr lang="fr-FR"/>
              <a:t> data"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00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AA7F-F521-304E-ABB9-8E8B088C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0BBC-4917-D94F-BDE6-8FCCFCC3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8866"/>
          </a:xfrm>
          <a:noFill/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Etude relation entre </a:t>
            </a:r>
            <a:r>
              <a:rPr lang="fr-FR" dirty="0" err="1">
                <a:solidFill>
                  <a:schemeClr val="tx1"/>
                </a:solidFill>
              </a:rPr>
              <a:t>Credit</a:t>
            </a:r>
            <a:r>
              <a:rPr lang="fr-FR" dirty="0">
                <a:solidFill>
                  <a:schemeClr val="tx1"/>
                </a:solidFill>
              </a:rPr>
              <a:t> Spread et CDS</a:t>
            </a:r>
          </a:p>
          <a:p>
            <a:r>
              <a:rPr lang="fr-FR" dirty="0">
                <a:solidFill>
                  <a:schemeClr val="tx1"/>
                </a:solidFill>
              </a:rPr>
              <a:t>Recherche de 2005 (Données 2001-2002) dans un contexte particulier :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Marché CDS alors très récent: ~3 ans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Marché en progression rapide</a:t>
            </a:r>
          </a:p>
          <a:p>
            <a:r>
              <a:rPr lang="fr-FR" dirty="0">
                <a:solidFill>
                  <a:schemeClr val="tx1"/>
                </a:solidFill>
              </a:rPr>
              <a:t>Depuis 2001, de nombreuses évolutions ont eu lieu: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Crise 2008</a:t>
            </a:r>
          </a:p>
          <a:p>
            <a:pPr lvl="2"/>
            <a:r>
              <a:rPr lang="fr-FR" dirty="0">
                <a:solidFill>
                  <a:schemeClr val="tx1"/>
                </a:solidFill>
              </a:rPr>
              <a:t>Développement du marché</a:t>
            </a:r>
          </a:p>
          <a:p>
            <a:r>
              <a:rPr lang="fr-FR" dirty="0">
                <a:solidFill>
                  <a:schemeClr val="tx1"/>
                </a:solidFill>
              </a:rPr>
              <a:t>Aujourd’hui, 15 ans après l’</a:t>
            </a:r>
            <a:r>
              <a:rPr lang="en-US" dirty="0">
                <a:solidFill>
                  <a:schemeClr val="tx1"/>
                </a:solidFill>
              </a:rPr>
              <a:t>étude,</a:t>
            </a:r>
            <a:r>
              <a:rPr lang="fr-FR" dirty="0">
                <a:solidFill>
                  <a:schemeClr val="tx1"/>
                </a:solidFill>
              </a:rPr>
              <a:t> les conclusions sont-elles toujours valides?</a:t>
            </a:r>
          </a:p>
        </p:txBody>
      </p:sp>
    </p:spTree>
    <p:extLst>
      <p:ext uri="{BB962C8B-B14F-4D97-AF65-F5344CB8AC3E}">
        <p14:creationId xmlns:p14="http://schemas.microsoft.com/office/powerpoint/2010/main" val="124753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2446-82D2-0745-A15C-52DBA565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Sélection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49F8-D47A-6449-9957-D1286271D8A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Nombreuses données nécessaires (bonds, CDS, </a:t>
            </a:r>
            <a:r>
              <a:rPr lang="fr-FR" dirty="0" err="1"/>
              <a:t>govies</a:t>
            </a:r>
            <a:r>
              <a:rPr lang="fr-FR" dirty="0"/>
              <a:t>, taux swap, </a:t>
            </a:r>
            <a:r>
              <a:rPr lang="fr-FR" dirty="0" err="1"/>
              <a:t>equities</a:t>
            </a:r>
            <a:r>
              <a:rPr lang="fr-FR" dirty="0"/>
              <a:t>, …)</a:t>
            </a:r>
          </a:p>
          <a:p>
            <a:r>
              <a:rPr lang="fr-FR" dirty="0"/>
              <a:t>Historique d’environ 2 ans: du 12/01/2016 au 29/12/2017</a:t>
            </a:r>
          </a:p>
          <a:p>
            <a:r>
              <a:rPr lang="fr-FR" dirty="0"/>
              <a:t>Données provenant exclusivement de Bloomberg</a:t>
            </a:r>
          </a:p>
          <a:p>
            <a:r>
              <a:rPr lang="fr-FR" dirty="0"/>
              <a:t>Utilisation des </a:t>
            </a:r>
            <a:r>
              <a:rPr lang="fr-FR" dirty="0" err="1"/>
              <a:t>tickers</a:t>
            </a:r>
            <a:r>
              <a:rPr lang="fr-FR" dirty="0"/>
              <a:t> "</a:t>
            </a:r>
            <a:r>
              <a:rPr lang="fr-FR" dirty="0" err="1"/>
              <a:t>Generic</a:t>
            </a:r>
            <a:r>
              <a:rPr lang="fr-FR" dirty="0"/>
              <a:t>" par simplification (Benchmark)</a:t>
            </a:r>
          </a:p>
          <a:p>
            <a:r>
              <a:rPr lang="fr-FR" dirty="0"/>
              <a:t>Retraitement effectué si absence de données pour une période &lt; 5j</a:t>
            </a:r>
          </a:p>
          <a:p>
            <a:endParaRPr lang="fr-FR" dirty="0"/>
          </a:p>
          <a:p>
            <a:pPr marL="1428750" lvl="7" indent="0">
              <a:buNone/>
            </a:pPr>
            <a:endParaRPr lang="fr-FR" dirty="0"/>
          </a:p>
          <a:p>
            <a:pPr marL="685800" lvl="3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454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2446-82D2-0745-A15C-52DBA565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353"/>
            <a:ext cx="7729728" cy="1188720"/>
          </a:xfrm>
        </p:spPr>
        <p:txBody>
          <a:bodyPr/>
          <a:lstStyle/>
          <a:p>
            <a:r>
              <a:rPr lang="fr-FR"/>
              <a:t>Sélection des données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F9B77-D832-48BF-9CD3-334186FD08B5}"/>
              </a:ext>
            </a:extLst>
          </p:cNvPr>
          <p:cNvSpPr/>
          <p:nvPr/>
        </p:nvSpPr>
        <p:spPr>
          <a:xfrm>
            <a:off x="2808393" y="1506941"/>
            <a:ext cx="161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Morgan Stanley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8D61BD-D615-4FC5-AC06-020BBEFC6708}"/>
              </a:ext>
            </a:extLst>
          </p:cNvPr>
          <p:cNvSpPr/>
          <p:nvPr/>
        </p:nvSpPr>
        <p:spPr>
          <a:xfrm>
            <a:off x="7682239" y="1525991"/>
            <a:ext cx="1008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Walmart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D3097-811C-411A-B81C-8BF5091B3F18}"/>
              </a:ext>
            </a:extLst>
          </p:cNvPr>
          <p:cNvSpPr/>
          <p:nvPr/>
        </p:nvSpPr>
        <p:spPr>
          <a:xfrm>
            <a:off x="503347" y="26090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2001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CCA65D-DEDA-4269-BC30-63368F5CD09D}"/>
              </a:ext>
            </a:extLst>
          </p:cNvPr>
          <p:cNvSpPr/>
          <p:nvPr/>
        </p:nvSpPr>
        <p:spPr>
          <a:xfrm>
            <a:off x="503347" y="51911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2016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CD0B82C1-63E3-4C11-A1EA-28AD64EB2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974865"/>
              </p:ext>
            </p:extLst>
          </p:nvPr>
        </p:nvGraphicFramePr>
        <p:xfrm>
          <a:off x="1523998" y="1767807"/>
          <a:ext cx="4181476" cy="2413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CA626050-FE91-4C7A-BDE3-C654A67684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611850"/>
              </p:ext>
            </p:extLst>
          </p:nvPr>
        </p:nvGraphicFramePr>
        <p:xfrm>
          <a:off x="6248399" y="1767807"/>
          <a:ext cx="4181476" cy="2413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ED66FB15-BE05-4FD0-9E11-993C0137F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58963"/>
              </p:ext>
            </p:extLst>
          </p:nvPr>
        </p:nvGraphicFramePr>
        <p:xfrm>
          <a:off x="1523998" y="4295775"/>
          <a:ext cx="4181476" cy="2413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2ADDD02-F2DB-48FA-8564-C79ED62D6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583769"/>
              </p:ext>
            </p:extLst>
          </p:nvPr>
        </p:nvGraphicFramePr>
        <p:xfrm>
          <a:off x="6248399" y="4295775"/>
          <a:ext cx="4181476" cy="2413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7268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C4C9-FE30-4F7F-91C1-9D6E4776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fr-FR" dirty="0"/>
              <a:t>Présentation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8717-B157-4C24-B473-FC8C746A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105" y="2355498"/>
            <a:ext cx="7729728" cy="3959661"/>
          </a:xfrm>
          <a:noFill/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26 entreprises</a:t>
            </a:r>
          </a:p>
          <a:p>
            <a:endParaRPr lang="fr-FR" dirty="0"/>
          </a:p>
        </p:txBody>
      </p:sp>
      <p:graphicFrame>
        <p:nvGraphicFramePr>
          <p:cNvPr id="119" name="Chart 118">
            <a:extLst>
              <a:ext uri="{FF2B5EF4-FFF2-40B4-BE49-F238E27FC236}">
                <a16:creationId xmlns:a16="http://schemas.microsoft.com/office/drawing/2014/main" id="{F0206637-900E-D74C-BB15-F169DCDC90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947067"/>
              </p:ext>
            </p:extLst>
          </p:nvPr>
        </p:nvGraphicFramePr>
        <p:xfrm>
          <a:off x="-139112" y="28317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0" name="Chart 119">
            <a:extLst>
              <a:ext uri="{FF2B5EF4-FFF2-40B4-BE49-F238E27FC236}">
                <a16:creationId xmlns:a16="http://schemas.microsoft.com/office/drawing/2014/main" id="{FF86CD57-422E-9841-89CF-06D905317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133334"/>
              </p:ext>
            </p:extLst>
          </p:nvPr>
        </p:nvGraphicFramePr>
        <p:xfrm>
          <a:off x="3655969" y="28317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1" name="Chart 120">
            <a:extLst>
              <a:ext uri="{FF2B5EF4-FFF2-40B4-BE49-F238E27FC236}">
                <a16:creationId xmlns:a16="http://schemas.microsoft.com/office/drawing/2014/main" id="{B98D848F-A079-6847-9232-481BF83AD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779815"/>
              </p:ext>
            </p:extLst>
          </p:nvPr>
        </p:nvGraphicFramePr>
        <p:xfrm>
          <a:off x="6808002" y="2831727"/>
          <a:ext cx="5689600" cy="321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1883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7046-688C-714F-A7C9-BEE1AF05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Calcul des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7F070-F193-F04F-9759-33898AD6E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325190"/>
                <a:ext cx="7729728" cy="3989886"/>
              </a:xfr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fr-FR" dirty="0"/>
                  <a:t>Deux références sans risque possibles:</a:t>
                </a:r>
              </a:p>
              <a:p>
                <a:pPr lvl="2"/>
                <a:r>
                  <a:rPr lang="fr-FR" dirty="0"/>
                  <a:t>Taux Swap 5Y</a:t>
                </a:r>
              </a:p>
              <a:p>
                <a:pPr lvl="2"/>
                <a:r>
                  <a:rPr lang="fr-FR" dirty="0"/>
                  <a:t>T-Bond </a:t>
                </a:r>
                <a:r>
                  <a:rPr lang="fr-FR" dirty="0" err="1"/>
                  <a:t>Yield</a:t>
                </a:r>
                <a:r>
                  <a:rPr lang="fr-FR" dirty="0"/>
                  <a:t> 5Y (US car utilisation du Benchmark en USD)</a:t>
                </a:r>
              </a:p>
              <a:p>
                <a:r>
                  <a:rPr lang="fr-FR" dirty="0"/>
                  <a:t>Et donc deux bases possibles: 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𝑏𝑎𝑠𝑖𝑠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𝑆𝑊𝐴𝑃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𝐶𝐷𝑆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𝐶𝑆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𝑆𝑊𝐴𝑃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𝐶𝐷𝑆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𝑌𝑇𝑀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𝑆𝑊𝐴𝑃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sup>
                        </m:sSup>
                      </m:e>
                    </m:d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𝑏𝑎𝑠𝑖𝑠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𝐺𝑂𝑉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𝐶𝐷𝑆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𝐶𝑆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𝐺𝑂𝑉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𝐶𝐷𝑆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𝑌𝑇𝑀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𝑌𝑇𝑀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𝑅𝑓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Résultats: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lvl="3"/>
                <a:r>
                  <a:rPr lang="fr-FR" dirty="0"/>
                  <a:t>Pour la suite de l’étude, nous nous servirons donc de la </a:t>
                </a:r>
                <a:r>
                  <a:rPr lang="fr-FR" dirty="0">
                    <a:solidFill>
                      <a:schemeClr val="tx1"/>
                    </a:solidFill>
                  </a:rPr>
                  <a:t>base Swap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7F070-F193-F04F-9759-33898AD6E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325190"/>
                <a:ext cx="7729728" cy="3989886"/>
              </a:xfrm>
              <a:blipFill>
                <a:blip r:embed="rId2"/>
                <a:stretch>
                  <a:fillRect l="-493" t="-6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C81FB-63CC-C044-B7DC-1EF7BB570F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5621834"/>
                  </p:ext>
                </p:extLst>
              </p:nvPr>
            </p:nvGraphicFramePr>
            <p:xfrm>
              <a:off x="3402716" y="5057625"/>
              <a:ext cx="5386568" cy="705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84">
                      <a:extLst>
                        <a:ext uri="{9D8B030D-6E8A-4147-A177-3AD203B41FA5}">
                          <a16:colId xmlns:a16="http://schemas.microsoft.com/office/drawing/2014/main" val="392257374"/>
                        </a:ext>
                      </a:extLst>
                    </a:gridCol>
                    <a:gridCol w="2693284">
                      <a:extLst>
                        <a:ext uri="{9D8B030D-6E8A-4147-A177-3AD203B41FA5}">
                          <a16:colId xmlns:a16="http://schemas.microsoft.com/office/drawing/2014/main" val="1326102520"/>
                        </a:ext>
                      </a:extLst>
                    </a:gridCol>
                  </a:tblGrid>
                  <a:tr h="3372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𝑏𝑎𝑠𝑖𝑠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𝑀𝑜𝑦</m:t>
                                    </m:r>
                                  </m:sub>
                                  <m:sup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𝑆𝑊𝐴𝑃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𝑏𝑎𝑠𝑖𝑠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𝑀𝑜𝑦</m:t>
                                    </m:r>
                                  </m:sub>
                                  <m:sup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𝐺𝑂𝑉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113927"/>
                      </a:ext>
                    </a:extLst>
                  </a:tr>
                  <a:tr h="3086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-21,88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-25,20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3357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C81FB-63CC-C044-B7DC-1EF7BB570F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5621834"/>
                  </p:ext>
                </p:extLst>
              </p:nvPr>
            </p:nvGraphicFramePr>
            <p:xfrm>
              <a:off x="3402716" y="5057625"/>
              <a:ext cx="5386568" cy="7056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3284">
                      <a:extLst>
                        <a:ext uri="{9D8B030D-6E8A-4147-A177-3AD203B41FA5}">
                          <a16:colId xmlns:a16="http://schemas.microsoft.com/office/drawing/2014/main" val="392257374"/>
                        </a:ext>
                      </a:extLst>
                    </a:gridCol>
                    <a:gridCol w="2693284">
                      <a:extLst>
                        <a:ext uri="{9D8B030D-6E8A-4147-A177-3AD203B41FA5}">
                          <a16:colId xmlns:a16="http://schemas.microsoft.com/office/drawing/2014/main" val="1326102520"/>
                        </a:ext>
                      </a:extLst>
                    </a:gridCol>
                  </a:tblGrid>
                  <a:tr h="37033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26" t="-1639" r="-100905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0226" t="-1639" r="-905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1392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-21,88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-25,20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3357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116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2964-B5A9-48C5-A865-61E36698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8A46-79B4-49FE-9728-FE0B0261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1 – Détermination cointégration/causalité entre CDS et CS</a:t>
            </a:r>
          </a:p>
          <a:p>
            <a:pPr lvl="1"/>
            <a:r>
              <a:rPr lang="fr-FR" dirty="0"/>
              <a:t>2 – D</a:t>
            </a:r>
            <a:r>
              <a:rPr lang="en-US" dirty="0" err="1"/>
              <a:t>étermination</a:t>
            </a:r>
            <a:r>
              <a:rPr lang="en-US" dirty="0"/>
              <a:t> des contributions de </a:t>
            </a:r>
            <a:r>
              <a:rPr lang="en-US" dirty="0" err="1"/>
              <a:t>marché</a:t>
            </a:r>
            <a:endParaRPr lang="fr-FR" dirty="0"/>
          </a:p>
          <a:p>
            <a:pPr lvl="1"/>
            <a:r>
              <a:rPr lang="fr-FR" dirty="0"/>
              <a:t>3 – Détermination des facteurs explicatifs du prix </a:t>
            </a:r>
          </a:p>
          <a:p>
            <a:pPr lvl="1"/>
            <a:r>
              <a:rPr lang="fr-FR" dirty="0"/>
              <a:t>4 – </a:t>
            </a:r>
            <a:r>
              <a:rPr lang="fr-FR" dirty="0" err="1"/>
              <a:t>Backtest</a:t>
            </a:r>
            <a:r>
              <a:rPr lang="fr-FR" dirty="0"/>
              <a:t> de stratégies d’arbitrage entre CS et CDS</a:t>
            </a:r>
          </a:p>
        </p:txBody>
      </p:sp>
    </p:spTree>
    <p:extLst>
      <p:ext uri="{BB962C8B-B14F-4D97-AF65-F5344CB8AC3E}">
        <p14:creationId xmlns:p14="http://schemas.microsoft.com/office/powerpoint/2010/main" val="14123969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3671</TotalTime>
  <Words>1114</Words>
  <Application>Microsoft Macintosh PowerPoint</Application>
  <PresentationFormat>Widescreen</PresentationFormat>
  <Paragraphs>210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Gill Sans MT</vt:lpstr>
      <vt:lpstr>Wingdings</vt:lpstr>
      <vt:lpstr>Parcel</vt:lpstr>
      <vt:lpstr>Gestion Quantitative VVincent Agnel – Virgile amato – Pierre corbin – Youssef Lahlou</vt:lpstr>
      <vt:lpstr>Introduction</vt:lpstr>
      <vt:lpstr>Introduction</vt:lpstr>
      <vt:lpstr>Introduction</vt:lpstr>
      <vt:lpstr>Sélection des données</vt:lpstr>
      <vt:lpstr>Sélection des données</vt:lpstr>
      <vt:lpstr>Présentation des données</vt:lpstr>
      <vt:lpstr>Calcul des bases</vt:lpstr>
      <vt:lpstr>étapes</vt:lpstr>
      <vt:lpstr>étape 1 Détermination des relations de cointégration et de causalité</vt:lpstr>
      <vt:lpstr>Processus d’estimation</vt:lpstr>
      <vt:lpstr>estimation du modèle vecm</vt:lpstr>
      <vt:lpstr>Résultats</vt:lpstr>
      <vt:lpstr>étape 2 Détermination des contributions de marché</vt:lpstr>
      <vt:lpstr>Objectifs</vt:lpstr>
      <vt:lpstr>Méthode de calcul</vt:lpstr>
      <vt:lpstr>Résultats</vt:lpstr>
      <vt:lpstr>étape 3 Détermination des facteurs explicatifs du prix</vt:lpstr>
      <vt:lpstr>OBjectifs</vt:lpstr>
      <vt:lpstr>Méthode de calcul</vt:lpstr>
      <vt:lpstr>Résultats</vt:lpstr>
      <vt:lpstr>Etape 4 Backtest de stratégies</vt:lpstr>
      <vt:lpstr>Backtest</vt:lpstr>
      <vt:lpstr>VECM strategy</vt:lpstr>
      <vt:lpstr>VECM strategy</vt:lpstr>
      <vt:lpstr>Var strategy backtest</vt:lpstr>
      <vt:lpstr>Hull moving average strategy</vt:lpstr>
      <vt:lpstr>Conclusion</vt:lpstr>
      <vt:lpstr>Conclusion</vt:lpstr>
      <vt:lpstr>Références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Quantitative Virgile AMATO – Pierre coribn – youssef lahlou – vincent agnel</dc:title>
  <dc:creator>virgile amato</dc:creator>
  <cp:lastModifiedBy>Pierre CORBIN</cp:lastModifiedBy>
  <cp:revision>220</cp:revision>
  <dcterms:created xsi:type="dcterms:W3CDTF">2018-01-28T19:48:46Z</dcterms:created>
  <dcterms:modified xsi:type="dcterms:W3CDTF">2018-02-08T23:03:06Z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https://d.docs.live.net/f410963e8535ad98/M2/Presentation-ProjetGQ.pptx</vt:lpwstr>
  </property>
</Properties>
</file>