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C3EF0-CB91-4FBE-B1D2-1EC6F83BE82C}" v="599" dt="2024-06-28T17:33:04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01" autoAdjust="0"/>
  </p:normalViewPr>
  <p:slideViewPr>
    <p:cSldViewPr snapToGrid="0">
      <p:cViewPr>
        <p:scale>
          <a:sx n="75" d="100"/>
          <a:sy n="75" d="100"/>
        </p:scale>
        <p:origin x="9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gilio de Araujo Mendes" userId="925c9b31-e307-435d-aca5-a82e0597ab12" providerId="ADAL" clId="{104C3EF0-CB91-4FBE-B1D2-1EC6F83BE82C}"/>
    <pc:docChg chg="undo custSel addSld delSld modSld sldOrd">
      <pc:chgData name="Virgilio de Araujo Mendes" userId="925c9b31-e307-435d-aca5-a82e0597ab12" providerId="ADAL" clId="{104C3EF0-CB91-4FBE-B1D2-1EC6F83BE82C}" dt="2024-06-28T18:01:14.027" v="2370" actId="478"/>
      <pc:docMkLst>
        <pc:docMk/>
      </pc:docMkLst>
      <pc:sldChg chg="addSp delSp modSp mod">
        <pc:chgData name="Virgilio de Araujo Mendes" userId="925c9b31-e307-435d-aca5-a82e0597ab12" providerId="ADAL" clId="{104C3EF0-CB91-4FBE-B1D2-1EC6F83BE82C}" dt="2024-06-28T18:01:14.027" v="2370" actId="478"/>
        <pc:sldMkLst>
          <pc:docMk/>
          <pc:sldMk cId="1415439629" sldId="256"/>
        </pc:sldMkLst>
        <pc:spChg chg="mod">
          <ac:chgData name="Virgilio de Araujo Mendes" userId="925c9b31-e307-435d-aca5-a82e0597ab12" providerId="ADAL" clId="{104C3EF0-CB91-4FBE-B1D2-1EC6F83BE82C}" dt="2024-06-28T16:46:21.174" v="2035" actId="2711"/>
          <ac:spMkLst>
            <pc:docMk/>
            <pc:sldMk cId="1415439629" sldId="256"/>
            <ac:spMk id="2" creationId="{094EB2CC-D0DA-006C-795A-DA181DDE8C4A}"/>
          </ac:spMkLst>
        </pc:spChg>
        <pc:spChg chg="mod">
          <ac:chgData name="Virgilio de Araujo Mendes" userId="925c9b31-e307-435d-aca5-a82e0597ab12" providerId="ADAL" clId="{104C3EF0-CB91-4FBE-B1D2-1EC6F83BE82C}" dt="2024-06-28T16:46:28.736" v="2036" actId="2711"/>
          <ac:spMkLst>
            <pc:docMk/>
            <pc:sldMk cId="1415439629" sldId="256"/>
            <ac:spMk id="3" creationId="{184FF711-AC00-90CD-24CA-A843EEFEAC18}"/>
          </ac:spMkLst>
        </pc:spChg>
        <pc:spChg chg="add del mod ord">
          <ac:chgData name="Virgilio de Araujo Mendes" userId="925c9b31-e307-435d-aca5-a82e0597ab12" providerId="ADAL" clId="{104C3EF0-CB91-4FBE-B1D2-1EC6F83BE82C}" dt="2024-06-28T16:15:21.954" v="1867" actId="478"/>
          <ac:spMkLst>
            <pc:docMk/>
            <pc:sldMk cId="1415439629" sldId="256"/>
            <ac:spMk id="4" creationId="{3EFDB9F2-9D77-EC02-E0D3-E7B13C7868F3}"/>
          </ac:spMkLst>
        </pc:spChg>
        <pc:spChg chg="add del mod ord topLvl">
          <ac:chgData name="Virgilio de Araujo Mendes" userId="925c9b31-e307-435d-aca5-a82e0597ab12" providerId="ADAL" clId="{104C3EF0-CB91-4FBE-B1D2-1EC6F83BE82C}" dt="2024-06-28T16:35:33.728" v="1917"/>
          <ac:spMkLst>
            <pc:docMk/>
            <pc:sldMk cId="1415439629" sldId="256"/>
            <ac:spMk id="6" creationId="{DCFAFC57-917D-2799-E77E-0C0E21067FF8}"/>
          </ac:spMkLst>
        </pc:spChg>
        <pc:spChg chg="add del mod ord topLvl">
          <ac:chgData name="Virgilio de Araujo Mendes" userId="925c9b31-e307-435d-aca5-a82e0597ab12" providerId="ADAL" clId="{104C3EF0-CB91-4FBE-B1D2-1EC6F83BE82C}" dt="2024-06-28T16:35:33.728" v="1917"/>
          <ac:spMkLst>
            <pc:docMk/>
            <pc:sldMk cId="1415439629" sldId="256"/>
            <ac:spMk id="7" creationId="{E7CD4B5F-A5EA-8E76-02F2-EBEFB5108F00}"/>
          </ac:spMkLst>
        </pc:spChg>
        <pc:spChg chg="del mod">
          <ac:chgData name="Virgilio de Araujo Mendes" userId="925c9b31-e307-435d-aca5-a82e0597ab12" providerId="ADAL" clId="{104C3EF0-CB91-4FBE-B1D2-1EC6F83BE82C}" dt="2024-06-28T16:35:55.651" v="1921" actId="478"/>
          <ac:spMkLst>
            <pc:docMk/>
            <pc:sldMk cId="1415439629" sldId="256"/>
            <ac:spMk id="26" creationId="{FD5C7466-26C2-678C-15CD-A6853E882190}"/>
          </ac:spMkLst>
        </pc:spChg>
        <pc:spChg chg="add del">
          <ac:chgData name="Virgilio de Araujo Mendes" userId="925c9b31-e307-435d-aca5-a82e0597ab12" providerId="ADAL" clId="{104C3EF0-CB91-4FBE-B1D2-1EC6F83BE82C}" dt="2024-06-28T16:36:25.127" v="1923" actId="11529"/>
          <ac:spMkLst>
            <pc:docMk/>
            <pc:sldMk cId="1415439629" sldId="256"/>
            <ac:spMk id="27" creationId="{1F928838-1B8C-31FA-4FC2-E2FAFBFAFE22}"/>
          </ac:spMkLst>
        </pc:spChg>
        <pc:spChg chg="add del mod">
          <ac:chgData name="Virgilio de Araujo Mendes" userId="925c9b31-e307-435d-aca5-a82e0597ab12" providerId="ADAL" clId="{104C3EF0-CB91-4FBE-B1D2-1EC6F83BE82C}" dt="2024-06-28T16:39:03.879" v="1955" actId="478"/>
          <ac:spMkLst>
            <pc:docMk/>
            <pc:sldMk cId="1415439629" sldId="256"/>
            <ac:spMk id="29" creationId="{5FDEDF3F-7FD3-5E38-7EA9-C60E60E832E2}"/>
          </ac:spMkLst>
        </pc:spChg>
        <pc:spChg chg="add del mod">
          <ac:chgData name="Virgilio de Araujo Mendes" userId="925c9b31-e307-435d-aca5-a82e0597ab12" providerId="ADAL" clId="{104C3EF0-CB91-4FBE-B1D2-1EC6F83BE82C}" dt="2024-06-28T16:37:55.751" v="1939" actId="478"/>
          <ac:spMkLst>
            <pc:docMk/>
            <pc:sldMk cId="1415439629" sldId="256"/>
            <ac:spMk id="31" creationId="{4405CBA9-ACC2-06AD-EF31-A580DAB5F42E}"/>
          </ac:spMkLst>
        </pc:spChg>
        <pc:spChg chg="add del mod">
          <ac:chgData name="Virgilio de Araujo Mendes" userId="925c9b31-e307-435d-aca5-a82e0597ab12" providerId="ADAL" clId="{104C3EF0-CB91-4FBE-B1D2-1EC6F83BE82C}" dt="2024-06-28T16:39:04.509" v="1956" actId="478"/>
          <ac:spMkLst>
            <pc:docMk/>
            <pc:sldMk cId="1415439629" sldId="256"/>
            <ac:spMk id="33" creationId="{AFAEEB92-BC58-299E-0A7B-6E2F86DF85C6}"/>
          </ac:spMkLst>
        </pc:spChg>
        <pc:spChg chg="add mod">
          <ac:chgData name="Virgilio de Araujo Mendes" userId="925c9b31-e307-435d-aca5-a82e0597ab12" providerId="ADAL" clId="{104C3EF0-CB91-4FBE-B1D2-1EC6F83BE82C}" dt="2024-06-28T16:50:50.816" v="2072" actId="207"/>
          <ac:spMkLst>
            <pc:docMk/>
            <pc:sldMk cId="1415439629" sldId="256"/>
            <ac:spMk id="35" creationId="{FA3A6E54-10F6-34D5-C54C-13A139F6C4BB}"/>
          </ac:spMkLst>
        </pc:spChg>
        <pc:spChg chg="add mod">
          <ac:chgData name="Virgilio de Araujo Mendes" userId="925c9b31-e307-435d-aca5-a82e0597ab12" providerId="ADAL" clId="{104C3EF0-CB91-4FBE-B1D2-1EC6F83BE82C}" dt="2024-06-28T16:50:50.816" v="2072" actId="207"/>
          <ac:spMkLst>
            <pc:docMk/>
            <pc:sldMk cId="1415439629" sldId="256"/>
            <ac:spMk id="37" creationId="{D7EDA269-9A1A-22C9-533C-91FB85F8557E}"/>
          </ac:spMkLst>
        </pc:spChg>
        <pc:spChg chg="add mod">
          <ac:chgData name="Virgilio de Araujo Mendes" userId="925c9b31-e307-435d-aca5-a82e0597ab12" providerId="ADAL" clId="{104C3EF0-CB91-4FBE-B1D2-1EC6F83BE82C}" dt="2024-06-28T16:50:50.816" v="2072" actId="207"/>
          <ac:spMkLst>
            <pc:docMk/>
            <pc:sldMk cId="1415439629" sldId="256"/>
            <ac:spMk id="39" creationId="{3FEC9F19-74F2-ADBD-5F1C-749F17E88F70}"/>
          </ac:spMkLst>
        </pc:spChg>
        <pc:spChg chg="add mod">
          <ac:chgData name="Virgilio de Araujo Mendes" userId="925c9b31-e307-435d-aca5-a82e0597ab12" providerId="ADAL" clId="{104C3EF0-CB91-4FBE-B1D2-1EC6F83BE82C}" dt="2024-06-28T16:50:50.816" v="2072" actId="207"/>
          <ac:spMkLst>
            <pc:docMk/>
            <pc:sldMk cId="1415439629" sldId="256"/>
            <ac:spMk id="45" creationId="{710B01E9-58A8-4D55-3CA3-4850E14057DE}"/>
          </ac:spMkLst>
        </pc:spChg>
        <pc:spChg chg="add mod">
          <ac:chgData name="Virgilio de Araujo Mendes" userId="925c9b31-e307-435d-aca5-a82e0597ab12" providerId="ADAL" clId="{104C3EF0-CB91-4FBE-B1D2-1EC6F83BE82C}" dt="2024-06-28T16:50:50.816" v="2072" actId="207"/>
          <ac:spMkLst>
            <pc:docMk/>
            <pc:sldMk cId="1415439629" sldId="256"/>
            <ac:spMk id="46" creationId="{A6F6AAF4-70C4-E92C-541D-7ED4A3CCEF2D}"/>
          </ac:spMkLst>
        </pc:spChg>
        <pc:spChg chg="add mod">
          <ac:chgData name="Virgilio de Araujo Mendes" userId="925c9b31-e307-435d-aca5-a82e0597ab12" providerId="ADAL" clId="{104C3EF0-CB91-4FBE-B1D2-1EC6F83BE82C}" dt="2024-06-28T16:50:50.816" v="2072" actId="207"/>
          <ac:spMkLst>
            <pc:docMk/>
            <pc:sldMk cId="1415439629" sldId="256"/>
            <ac:spMk id="47" creationId="{333196AD-B81A-5329-4FAE-0EA1C23E651C}"/>
          </ac:spMkLst>
        </pc:spChg>
        <pc:spChg chg="add mod">
          <ac:chgData name="Virgilio de Araujo Mendes" userId="925c9b31-e307-435d-aca5-a82e0597ab12" providerId="ADAL" clId="{104C3EF0-CB91-4FBE-B1D2-1EC6F83BE82C}" dt="2024-06-28T16:50:50.816" v="2072" actId="207"/>
          <ac:spMkLst>
            <pc:docMk/>
            <pc:sldMk cId="1415439629" sldId="256"/>
            <ac:spMk id="48" creationId="{5F51D810-5DE4-0B12-27B4-2A2CDB15D6D0}"/>
          </ac:spMkLst>
        </pc:spChg>
        <pc:spChg chg="add mod">
          <ac:chgData name="Virgilio de Araujo Mendes" userId="925c9b31-e307-435d-aca5-a82e0597ab12" providerId="ADAL" clId="{104C3EF0-CB91-4FBE-B1D2-1EC6F83BE82C}" dt="2024-06-28T16:50:50.816" v="2072" actId="207"/>
          <ac:spMkLst>
            <pc:docMk/>
            <pc:sldMk cId="1415439629" sldId="256"/>
            <ac:spMk id="49" creationId="{692E71B8-BB2A-8DE7-1637-36DD9A77F489}"/>
          </ac:spMkLst>
        </pc:spChg>
        <pc:spChg chg="mod">
          <ac:chgData name="Virgilio de Araujo Mendes" userId="925c9b31-e307-435d-aca5-a82e0597ab12" providerId="ADAL" clId="{104C3EF0-CB91-4FBE-B1D2-1EC6F83BE82C}" dt="2024-06-28T16:51:00.959" v="2080" actId="207"/>
          <ac:spMkLst>
            <pc:docMk/>
            <pc:sldMk cId="1415439629" sldId="256"/>
            <ac:spMk id="52" creationId="{CD6E972E-B071-A640-8D7E-BE3918566867}"/>
          </ac:spMkLst>
        </pc:spChg>
        <pc:spChg chg="mod">
          <ac:chgData name="Virgilio de Araujo Mendes" userId="925c9b31-e307-435d-aca5-a82e0597ab12" providerId="ADAL" clId="{104C3EF0-CB91-4FBE-B1D2-1EC6F83BE82C}" dt="2024-06-28T16:51:00.959" v="2080" actId="207"/>
          <ac:spMkLst>
            <pc:docMk/>
            <pc:sldMk cId="1415439629" sldId="256"/>
            <ac:spMk id="53" creationId="{3EB7A6EC-B820-B7B1-4FC6-C786D844DF87}"/>
          </ac:spMkLst>
        </pc:spChg>
        <pc:spChg chg="mod">
          <ac:chgData name="Virgilio de Araujo Mendes" userId="925c9b31-e307-435d-aca5-a82e0597ab12" providerId="ADAL" clId="{104C3EF0-CB91-4FBE-B1D2-1EC6F83BE82C}" dt="2024-06-28T16:51:00.959" v="2080" actId="207"/>
          <ac:spMkLst>
            <pc:docMk/>
            <pc:sldMk cId="1415439629" sldId="256"/>
            <ac:spMk id="54" creationId="{26A224F9-7472-3A75-616C-ACC17DFB9998}"/>
          </ac:spMkLst>
        </pc:spChg>
        <pc:spChg chg="mod">
          <ac:chgData name="Virgilio de Araujo Mendes" userId="925c9b31-e307-435d-aca5-a82e0597ab12" providerId="ADAL" clId="{104C3EF0-CB91-4FBE-B1D2-1EC6F83BE82C}" dt="2024-06-28T16:51:00.959" v="2080" actId="207"/>
          <ac:spMkLst>
            <pc:docMk/>
            <pc:sldMk cId="1415439629" sldId="256"/>
            <ac:spMk id="55" creationId="{485722F0-5167-C46D-8C4B-C02522E61ADC}"/>
          </ac:spMkLst>
        </pc:spChg>
        <pc:spChg chg="mod">
          <ac:chgData name="Virgilio de Araujo Mendes" userId="925c9b31-e307-435d-aca5-a82e0597ab12" providerId="ADAL" clId="{104C3EF0-CB91-4FBE-B1D2-1EC6F83BE82C}" dt="2024-06-28T16:51:00.959" v="2080" actId="207"/>
          <ac:spMkLst>
            <pc:docMk/>
            <pc:sldMk cId="1415439629" sldId="256"/>
            <ac:spMk id="56" creationId="{A137CE59-F8B3-91DB-5C57-AC599054D35C}"/>
          </ac:spMkLst>
        </pc:spChg>
        <pc:spChg chg="mod">
          <ac:chgData name="Virgilio de Araujo Mendes" userId="925c9b31-e307-435d-aca5-a82e0597ab12" providerId="ADAL" clId="{104C3EF0-CB91-4FBE-B1D2-1EC6F83BE82C}" dt="2024-06-28T16:51:00.959" v="2080" actId="207"/>
          <ac:spMkLst>
            <pc:docMk/>
            <pc:sldMk cId="1415439629" sldId="256"/>
            <ac:spMk id="57" creationId="{EA4847E9-6EE2-F219-34E1-DE9328D2D862}"/>
          </ac:spMkLst>
        </pc:spChg>
        <pc:spChg chg="mod">
          <ac:chgData name="Virgilio de Araujo Mendes" userId="925c9b31-e307-435d-aca5-a82e0597ab12" providerId="ADAL" clId="{104C3EF0-CB91-4FBE-B1D2-1EC6F83BE82C}" dt="2024-06-28T16:51:00.959" v="2080" actId="207"/>
          <ac:spMkLst>
            <pc:docMk/>
            <pc:sldMk cId="1415439629" sldId="256"/>
            <ac:spMk id="58" creationId="{D180A9A7-2310-0213-4E3B-377D78E46DAA}"/>
          </ac:spMkLst>
        </pc:spChg>
        <pc:spChg chg="mod">
          <ac:chgData name="Virgilio de Araujo Mendes" userId="925c9b31-e307-435d-aca5-a82e0597ab12" providerId="ADAL" clId="{104C3EF0-CB91-4FBE-B1D2-1EC6F83BE82C}" dt="2024-06-28T16:51:00.959" v="2080" actId="207"/>
          <ac:spMkLst>
            <pc:docMk/>
            <pc:sldMk cId="1415439629" sldId="256"/>
            <ac:spMk id="59" creationId="{492A73A3-7DE4-7B42-4164-4AEDA238EA0D}"/>
          </ac:spMkLst>
        </pc:spChg>
        <pc:spChg chg="add del mod ord">
          <ac:chgData name="Virgilio de Araujo Mendes" userId="925c9b31-e307-435d-aca5-a82e0597ab12" providerId="ADAL" clId="{104C3EF0-CB91-4FBE-B1D2-1EC6F83BE82C}" dt="2024-06-28T18:01:14.027" v="2370" actId="478"/>
          <ac:spMkLst>
            <pc:docMk/>
            <pc:sldMk cId="1415439629" sldId="256"/>
            <ac:spMk id="60" creationId="{EE7EAB31-8DED-F848-2F47-ED7C45E07BAA}"/>
          </ac:spMkLst>
        </pc:spChg>
        <pc:grpChg chg="add del mod topLvl">
          <ac:chgData name="Virgilio de Araujo Mendes" userId="925c9b31-e307-435d-aca5-a82e0597ab12" providerId="ADAL" clId="{104C3EF0-CB91-4FBE-B1D2-1EC6F83BE82C}" dt="2024-06-28T16:28:06.241" v="1904" actId="165"/>
          <ac:grpSpMkLst>
            <pc:docMk/>
            <pc:sldMk cId="1415439629" sldId="256"/>
            <ac:grpSpMk id="13" creationId="{B8D76B26-3F9C-64F1-566A-F38E54D20847}"/>
          </ac:grpSpMkLst>
        </pc:grpChg>
        <pc:grpChg chg="add del mod">
          <ac:chgData name="Virgilio de Araujo Mendes" userId="925c9b31-e307-435d-aca5-a82e0597ab12" providerId="ADAL" clId="{104C3EF0-CB91-4FBE-B1D2-1EC6F83BE82C}" dt="2024-06-28T16:28:02.414" v="1903" actId="165"/>
          <ac:grpSpMkLst>
            <pc:docMk/>
            <pc:sldMk cId="1415439629" sldId="256"/>
            <ac:grpSpMk id="24" creationId="{D965CF87-64F0-B910-6858-F91BE80B054A}"/>
          </ac:grpSpMkLst>
        </pc:grpChg>
        <pc:grpChg chg="add mod">
          <ac:chgData name="Virgilio de Araujo Mendes" userId="925c9b31-e307-435d-aca5-a82e0597ab12" providerId="ADAL" clId="{104C3EF0-CB91-4FBE-B1D2-1EC6F83BE82C}" dt="2024-06-28T16:28:12.993" v="1906" actId="164"/>
          <ac:grpSpMkLst>
            <pc:docMk/>
            <pc:sldMk cId="1415439629" sldId="256"/>
            <ac:grpSpMk id="25" creationId="{1C45EE73-B1FF-6C0F-483F-0A9BE3FA116E}"/>
          </ac:grpSpMkLst>
        </pc:grpChg>
        <pc:grpChg chg="add mod ord">
          <ac:chgData name="Virgilio de Araujo Mendes" userId="925c9b31-e307-435d-aca5-a82e0597ab12" providerId="ADAL" clId="{104C3EF0-CB91-4FBE-B1D2-1EC6F83BE82C}" dt="2024-06-28T17:07:53.353" v="2240" actId="1076"/>
          <ac:grpSpMkLst>
            <pc:docMk/>
            <pc:sldMk cId="1415439629" sldId="256"/>
            <ac:grpSpMk id="50" creationId="{C7CAFEDB-EEC8-B48B-C26D-1CA183A3745D}"/>
          </ac:grpSpMkLst>
        </pc:grpChg>
        <pc:grpChg chg="add mod">
          <ac:chgData name="Virgilio de Araujo Mendes" userId="925c9b31-e307-435d-aca5-a82e0597ab12" providerId="ADAL" clId="{104C3EF0-CB91-4FBE-B1D2-1EC6F83BE82C}" dt="2024-06-28T17:07:58.129" v="2241" actId="1076"/>
          <ac:grpSpMkLst>
            <pc:docMk/>
            <pc:sldMk cId="1415439629" sldId="256"/>
            <ac:grpSpMk id="51" creationId="{FFA32536-ABDD-6007-E4D2-9801DBCBAF40}"/>
          </ac:grpSpMkLst>
        </pc:grpChg>
        <pc:picChg chg="add del mod topLvl">
          <ac:chgData name="Virgilio de Araujo Mendes" userId="925c9b31-e307-435d-aca5-a82e0597ab12" providerId="ADAL" clId="{104C3EF0-CB91-4FBE-B1D2-1EC6F83BE82C}" dt="2024-06-28T16:28:43.691" v="1911" actId="478"/>
          <ac:picMkLst>
            <pc:docMk/>
            <pc:sldMk cId="1415439629" sldId="256"/>
            <ac:picMk id="17" creationId="{2073B8BF-CF76-8E59-219E-3994B0705B0E}"/>
          </ac:picMkLst>
        </pc:picChg>
      </pc:sldChg>
      <pc:sldChg chg="addSp delSp modSp mod">
        <pc:chgData name="Virgilio de Araujo Mendes" userId="925c9b31-e307-435d-aca5-a82e0597ab12" providerId="ADAL" clId="{104C3EF0-CB91-4FBE-B1D2-1EC6F83BE82C}" dt="2024-06-28T17:04:54.633" v="2220" actId="408"/>
        <pc:sldMkLst>
          <pc:docMk/>
          <pc:sldMk cId="3593667283" sldId="257"/>
        </pc:sldMkLst>
        <pc:spChg chg="mod">
          <ac:chgData name="Virgilio de Araujo Mendes" userId="925c9b31-e307-435d-aca5-a82e0597ab12" providerId="ADAL" clId="{104C3EF0-CB91-4FBE-B1D2-1EC6F83BE82C}" dt="2024-06-28T16:47:27.648" v="2045" actId="2711"/>
          <ac:spMkLst>
            <pc:docMk/>
            <pc:sldMk cId="3593667283" sldId="257"/>
            <ac:spMk id="2" creationId="{C5A74F0C-E21F-05C0-864C-948900B36710}"/>
          </ac:spMkLst>
        </pc:spChg>
        <pc:spChg chg="mod">
          <ac:chgData name="Virgilio de Araujo Mendes" userId="925c9b31-e307-435d-aca5-a82e0597ab12" providerId="ADAL" clId="{104C3EF0-CB91-4FBE-B1D2-1EC6F83BE82C}" dt="2024-06-28T17:04:39.277" v="2217" actId="12789"/>
          <ac:spMkLst>
            <pc:docMk/>
            <pc:sldMk cId="3593667283" sldId="257"/>
            <ac:spMk id="35" creationId="{4CDB728C-1F65-224E-34C4-0B34E444D69C}"/>
          </ac:spMkLst>
        </pc:spChg>
        <pc:spChg chg="mod">
          <ac:chgData name="Virgilio de Araujo Mendes" userId="925c9b31-e307-435d-aca5-a82e0597ab12" providerId="ADAL" clId="{104C3EF0-CB91-4FBE-B1D2-1EC6F83BE82C}" dt="2024-06-28T17:04:42.576" v="2218" actId="408"/>
          <ac:spMkLst>
            <pc:docMk/>
            <pc:sldMk cId="3593667283" sldId="257"/>
            <ac:spMk id="36" creationId="{C9D0FC69-840D-8029-1A5F-90502FB7EB5A}"/>
          </ac:spMkLst>
        </pc:spChg>
        <pc:spChg chg="del mod">
          <ac:chgData name="Virgilio de Araujo Mendes" userId="925c9b31-e307-435d-aca5-a82e0597ab12" providerId="ADAL" clId="{104C3EF0-CB91-4FBE-B1D2-1EC6F83BE82C}" dt="2024-06-28T14:03:48.306" v="803" actId="21"/>
          <ac:spMkLst>
            <pc:docMk/>
            <pc:sldMk cId="3593667283" sldId="257"/>
            <ac:spMk id="37" creationId="{782B4B66-17E6-53B6-7828-1641B91A356E}"/>
          </ac:spMkLst>
        </pc:spChg>
        <pc:spChg chg="add del mod">
          <ac:chgData name="Virgilio de Araujo Mendes" userId="925c9b31-e307-435d-aca5-a82e0597ab12" providerId="ADAL" clId="{104C3EF0-CB91-4FBE-B1D2-1EC6F83BE82C}" dt="2024-06-28T17:04:25.153" v="2216" actId="1038"/>
          <ac:spMkLst>
            <pc:docMk/>
            <pc:sldMk cId="3593667283" sldId="257"/>
            <ac:spMk id="39" creationId="{B3D4C177-9461-51B8-D4B0-7483A4134BD1}"/>
          </ac:spMkLst>
        </pc:spChg>
        <pc:spChg chg="add del mod">
          <ac:chgData name="Virgilio de Araujo Mendes" userId="925c9b31-e307-435d-aca5-a82e0597ab12" providerId="ADAL" clId="{104C3EF0-CB91-4FBE-B1D2-1EC6F83BE82C}" dt="2024-06-28T17:04:54.633" v="2220" actId="408"/>
          <ac:spMkLst>
            <pc:docMk/>
            <pc:sldMk cId="3593667283" sldId="257"/>
            <ac:spMk id="40" creationId="{C86B1D3C-F35C-A91E-FCCC-5D43ADF2DDBA}"/>
          </ac:spMkLst>
        </pc:spChg>
        <pc:spChg chg="del mod">
          <ac:chgData name="Virgilio de Araujo Mendes" userId="925c9b31-e307-435d-aca5-a82e0597ab12" providerId="ADAL" clId="{104C3EF0-CB91-4FBE-B1D2-1EC6F83BE82C}" dt="2024-06-28T14:03:48.306" v="803" actId="21"/>
          <ac:spMkLst>
            <pc:docMk/>
            <pc:sldMk cId="3593667283" sldId="257"/>
            <ac:spMk id="41" creationId="{95826048-BAC6-021D-5ED0-D30749CDE706}"/>
          </ac:spMkLst>
        </pc:spChg>
        <pc:spChg chg="del mod">
          <ac:chgData name="Virgilio de Araujo Mendes" userId="925c9b31-e307-435d-aca5-a82e0597ab12" providerId="ADAL" clId="{104C3EF0-CB91-4FBE-B1D2-1EC6F83BE82C}" dt="2024-06-28T14:03:48.306" v="803" actId="21"/>
          <ac:spMkLst>
            <pc:docMk/>
            <pc:sldMk cId="3593667283" sldId="257"/>
            <ac:spMk id="42" creationId="{1C9D5E0A-9CB0-DE83-4ECA-260106669025}"/>
          </ac:spMkLst>
        </pc:spChg>
        <pc:spChg chg="del mod">
          <ac:chgData name="Virgilio de Araujo Mendes" userId="925c9b31-e307-435d-aca5-a82e0597ab12" providerId="ADAL" clId="{104C3EF0-CB91-4FBE-B1D2-1EC6F83BE82C}" dt="2024-06-28T17:02:50.534" v="2171" actId="478"/>
          <ac:spMkLst>
            <pc:docMk/>
            <pc:sldMk cId="3593667283" sldId="257"/>
            <ac:spMk id="43" creationId="{E8476281-F50C-FB24-B2E4-481EE27B06E1}"/>
          </ac:spMkLst>
        </pc:spChg>
        <pc:spChg chg="mod">
          <ac:chgData name="Virgilio de Araujo Mendes" userId="925c9b31-e307-435d-aca5-a82e0597ab12" providerId="ADAL" clId="{104C3EF0-CB91-4FBE-B1D2-1EC6F83BE82C}" dt="2024-06-28T17:04:25.153" v="2216" actId="1038"/>
          <ac:spMkLst>
            <pc:docMk/>
            <pc:sldMk cId="3593667283" sldId="257"/>
            <ac:spMk id="44" creationId="{2FFEC2C1-25C6-5DD8-3B0A-5D3C466404BB}"/>
          </ac:spMkLst>
        </pc:spChg>
        <pc:spChg chg="add mod">
          <ac:chgData name="Virgilio de Araujo Mendes" userId="925c9b31-e307-435d-aca5-a82e0597ab12" providerId="ADAL" clId="{104C3EF0-CB91-4FBE-B1D2-1EC6F83BE82C}" dt="2024-06-28T13:23:23.317" v="38"/>
          <ac:spMkLst>
            <pc:docMk/>
            <pc:sldMk cId="3593667283" sldId="257"/>
            <ac:spMk id="45" creationId="{61E56409-6F31-32FA-83C9-1637182D72AA}"/>
          </ac:spMkLst>
        </pc:spChg>
        <pc:spChg chg="add del">
          <ac:chgData name="Virgilio de Araujo Mendes" userId="925c9b31-e307-435d-aca5-a82e0597ab12" providerId="ADAL" clId="{104C3EF0-CB91-4FBE-B1D2-1EC6F83BE82C}" dt="2024-06-28T13:28:42.365" v="51" actId="22"/>
          <ac:spMkLst>
            <pc:docMk/>
            <pc:sldMk cId="3593667283" sldId="257"/>
            <ac:spMk id="47" creationId="{7568305D-946E-7B8E-C434-69C7FBB78F02}"/>
          </ac:spMkLst>
        </pc:spChg>
        <pc:spChg chg="add del mod">
          <ac:chgData name="Virgilio de Araujo Mendes" userId="925c9b31-e307-435d-aca5-a82e0597ab12" providerId="ADAL" clId="{104C3EF0-CB91-4FBE-B1D2-1EC6F83BE82C}" dt="2024-06-28T14:03:48.306" v="803" actId="21"/>
          <ac:spMkLst>
            <pc:docMk/>
            <pc:sldMk cId="3593667283" sldId="257"/>
            <ac:spMk id="49" creationId="{804D28D4-080C-82FF-C330-5C85C64175E8}"/>
          </ac:spMkLst>
        </pc:spChg>
        <pc:spChg chg="add del mod">
          <ac:chgData name="Virgilio de Araujo Mendes" userId="925c9b31-e307-435d-aca5-a82e0597ab12" providerId="ADAL" clId="{104C3EF0-CB91-4FBE-B1D2-1EC6F83BE82C}" dt="2024-06-28T14:03:48.306" v="803" actId="21"/>
          <ac:spMkLst>
            <pc:docMk/>
            <pc:sldMk cId="3593667283" sldId="257"/>
            <ac:spMk id="51" creationId="{FDED0F8B-34F6-7131-D904-D080A4B4F009}"/>
          </ac:spMkLst>
        </pc:spChg>
        <pc:spChg chg="add mod">
          <ac:chgData name="Virgilio de Araujo Mendes" userId="925c9b31-e307-435d-aca5-a82e0597ab12" providerId="ADAL" clId="{104C3EF0-CB91-4FBE-B1D2-1EC6F83BE82C}" dt="2024-06-28T17:04:39.277" v="2217" actId="12789"/>
          <ac:spMkLst>
            <pc:docMk/>
            <pc:sldMk cId="3593667283" sldId="257"/>
            <ac:spMk id="53" creationId="{5AA4C90F-F140-693B-EA38-8974559931CD}"/>
          </ac:spMkLst>
        </pc:spChg>
        <pc:spChg chg="add mod">
          <ac:chgData name="Virgilio de Araujo Mendes" userId="925c9b31-e307-435d-aca5-a82e0597ab12" providerId="ADAL" clId="{104C3EF0-CB91-4FBE-B1D2-1EC6F83BE82C}" dt="2024-06-28T17:04:10.976" v="2194" actId="120"/>
          <ac:spMkLst>
            <pc:docMk/>
            <pc:sldMk cId="3593667283" sldId="257"/>
            <ac:spMk id="54" creationId="{84657265-B39B-FBEF-74DE-D748B274079E}"/>
          </ac:spMkLst>
        </pc:spChg>
        <pc:spChg chg="add mod">
          <ac:chgData name="Virgilio de Araujo Mendes" userId="925c9b31-e307-435d-aca5-a82e0597ab12" providerId="ADAL" clId="{104C3EF0-CB91-4FBE-B1D2-1EC6F83BE82C}" dt="2024-06-28T17:03:30.535" v="2179" actId="554"/>
          <ac:spMkLst>
            <pc:docMk/>
            <pc:sldMk cId="3593667283" sldId="257"/>
            <ac:spMk id="55" creationId="{972EF524-F683-BEF4-184B-89D5494AFA2D}"/>
          </ac:spMkLst>
        </pc:spChg>
        <pc:spChg chg="add del mod ord">
          <ac:chgData name="Virgilio de Araujo Mendes" userId="925c9b31-e307-435d-aca5-a82e0597ab12" providerId="ADAL" clId="{104C3EF0-CB91-4FBE-B1D2-1EC6F83BE82C}" dt="2024-06-28T15:12:43.399" v="1816" actId="478"/>
          <ac:spMkLst>
            <pc:docMk/>
            <pc:sldMk cId="3593667283" sldId="257"/>
            <ac:spMk id="56" creationId="{F4875679-BDB9-9B8D-0862-3FD04F9DEA51}"/>
          </ac:spMkLst>
        </pc:spChg>
        <pc:spChg chg="add mod">
          <ac:chgData name="Virgilio de Araujo Mendes" userId="925c9b31-e307-435d-aca5-a82e0597ab12" providerId="ADAL" clId="{104C3EF0-CB91-4FBE-B1D2-1EC6F83BE82C}" dt="2024-06-28T16:14:42.129" v="1852"/>
          <ac:spMkLst>
            <pc:docMk/>
            <pc:sldMk cId="3593667283" sldId="257"/>
            <ac:spMk id="57" creationId="{946A9CCE-8C3A-0A79-087D-8D1E24F16639}"/>
          </ac:spMkLst>
        </pc:spChg>
        <pc:spChg chg="add mod">
          <ac:chgData name="Virgilio de Araujo Mendes" userId="925c9b31-e307-435d-aca5-a82e0597ab12" providerId="ADAL" clId="{104C3EF0-CB91-4FBE-B1D2-1EC6F83BE82C}" dt="2024-06-28T16:15:12.609" v="1865"/>
          <ac:spMkLst>
            <pc:docMk/>
            <pc:sldMk cId="3593667283" sldId="257"/>
            <ac:spMk id="58" creationId="{C249E94C-5886-9D09-826C-46A5A5301846}"/>
          </ac:spMkLst>
        </pc:spChg>
        <pc:spChg chg="add mod">
          <ac:chgData name="Virgilio de Araujo Mendes" userId="925c9b31-e307-435d-aca5-a82e0597ab12" providerId="ADAL" clId="{104C3EF0-CB91-4FBE-B1D2-1EC6F83BE82C}" dt="2024-06-28T17:04:49.195" v="2219" actId="408"/>
          <ac:spMkLst>
            <pc:docMk/>
            <pc:sldMk cId="3593667283" sldId="257"/>
            <ac:spMk id="59" creationId="{A11D76D9-E3D5-C547-0213-E268F1CA4DBD}"/>
          </ac:spMkLst>
        </pc:spChg>
        <pc:picChg chg="add del mod">
          <ac:chgData name="Virgilio de Araujo Mendes" userId="925c9b31-e307-435d-aca5-a82e0597ab12" providerId="ADAL" clId="{104C3EF0-CB91-4FBE-B1D2-1EC6F83BE82C}" dt="2024-06-28T14:21:35.532" v="1264" actId="478"/>
          <ac:picMkLst>
            <pc:docMk/>
            <pc:sldMk cId="3593667283" sldId="257"/>
            <ac:picMk id="52" creationId="{64F4C50C-18CF-82B1-E5A9-8F8FF2E96DBF}"/>
          </ac:picMkLst>
        </pc:picChg>
      </pc:sldChg>
      <pc:sldChg chg="addSp delSp modSp mod">
        <pc:chgData name="Virgilio de Araujo Mendes" userId="925c9b31-e307-435d-aca5-a82e0597ab12" providerId="ADAL" clId="{104C3EF0-CB91-4FBE-B1D2-1EC6F83BE82C}" dt="2024-06-28T17:12:16.156" v="2264" actId="207"/>
        <pc:sldMkLst>
          <pc:docMk/>
          <pc:sldMk cId="810975929" sldId="258"/>
        </pc:sldMkLst>
        <pc:spChg chg="del mod">
          <ac:chgData name="Virgilio de Araujo Mendes" userId="925c9b31-e307-435d-aca5-a82e0597ab12" providerId="ADAL" clId="{104C3EF0-CB91-4FBE-B1D2-1EC6F83BE82C}" dt="2024-06-28T13:59:17.752" v="690" actId="478"/>
          <ac:spMkLst>
            <pc:docMk/>
            <pc:sldMk cId="810975929" sldId="258"/>
            <ac:spMk id="2" creationId="{4CD5068A-414D-3C72-1029-1636B9367E5A}"/>
          </ac:spMkLst>
        </pc:spChg>
        <pc:spChg chg="add mod">
          <ac:chgData name="Virgilio de Araujo Mendes" userId="925c9b31-e307-435d-aca5-a82e0597ab12" providerId="ADAL" clId="{104C3EF0-CB91-4FBE-B1D2-1EC6F83BE82C}" dt="2024-06-28T16:47:37.280" v="2046" actId="2711"/>
          <ac:spMkLst>
            <pc:docMk/>
            <pc:sldMk cId="810975929" sldId="258"/>
            <ac:spMk id="4" creationId="{3DD5970F-AB9D-AEFC-8BA0-E77CAACA014E}"/>
          </ac:spMkLst>
        </pc:spChg>
        <pc:spChg chg="add del mod">
          <ac:chgData name="Virgilio de Araujo Mendes" userId="925c9b31-e307-435d-aca5-a82e0597ab12" providerId="ADAL" clId="{104C3EF0-CB91-4FBE-B1D2-1EC6F83BE82C}" dt="2024-06-28T13:59:20.220" v="691" actId="478"/>
          <ac:spMkLst>
            <pc:docMk/>
            <pc:sldMk cId="810975929" sldId="258"/>
            <ac:spMk id="7" creationId="{91FDE5AC-873F-31CA-E9C9-D37F7EFC2DF5}"/>
          </ac:spMkLst>
        </pc:spChg>
        <pc:spChg chg="add del mod">
          <ac:chgData name="Virgilio de Araujo Mendes" userId="925c9b31-e307-435d-aca5-a82e0597ab12" providerId="ADAL" clId="{104C3EF0-CB91-4FBE-B1D2-1EC6F83BE82C}" dt="2024-06-28T16:52:48.804" v="2087" actId="478"/>
          <ac:spMkLst>
            <pc:docMk/>
            <pc:sldMk cId="810975929" sldId="258"/>
            <ac:spMk id="8" creationId="{171BF78B-F0CE-3821-2DF0-1DE6A4A01A04}"/>
          </ac:spMkLst>
        </pc:spChg>
        <pc:spChg chg="add del mod">
          <ac:chgData name="Virgilio de Araujo Mendes" userId="925c9b31-e307-435d-aca5-a82e0597ab12" providerId="ADAL" clId="{104C3EF0-CB91-4FBE-B1D2-1EC6F83BE82C}" dt="2024-06-28T16:52:33.508" v="2085" actId="478"/>
          <ac:spMkLst>
            <pc:docMk/>
            <pc:sldMk cId="810975929" sldId="258"/>
            <ac:spMk id="10" creationId="{BE01B810-4739-CF55-FE4E-A6B9F2654DC8}"/>
          </ac:spMkLst>
        </pc:spChg>
        <pc:spChg chg="add del mod">
          <ac:chgData name="Virgilio de Araujo Mendes" userId="925c9b31-e307-435d-aca5-a82e0597ab12" providerId="ADAL" clId="{104C3EF0-CB91-4FBE-B1D2-1EC6F83BE82C}" dt="2024-06-28T14:04:21.035" v="815" actId="478"/>
          <ac:spMkLst>
            <pc:docMk/>
            <pc:sldMk cId="810975929" sldId="258"/>
            <ac:spMk id="12" creationId="{2EC7B15C-5A8F-7145-C563-41D1F984DCED}"/>
          </ac:spMkLst>
        </pc:spChg>
        <pc:spChg chg="add del mod">
          <ac:chgData name="Virgilio de Araujo Mendes" userId="925c9b31-e307-435d-aca5-a82e0597ab12" providerId="ADAL" clId="{104C3EF0-CB91-4FBE-B1D2-1EC6F83BE82C}" dt="2024-06-28T14:02:49.963" v="789" actId="478"/>
          <ac:spMkLst>
            <pc:docMk/>
            <pc:sldMk cId="810975929" sldId="258"/>
            <ac:spMk id="16" creationId="{FA9A1686-8E2E-F1CC-5A91-3BE8401F6097}"/>
          </ac:spMkLst>
        </pc:spChg>
        <pc:spChg chg="add mod">
          <ac:chgData name="Virgilio de Araujo Mendes" userId="925c9b31-e307-435d-aca5-a82e0597ab12" providerId="ADAL" clId="{104C3EF0-CB91-4FBE-B1D2-1EC6F83BE82C}" dt="2024-06-28T17:05:40.218" v="2230" actId="20577"/>
          <ac:spMkLst>
            <pc:docMk/>
            <pc:sldMk cId="810975929" sldId="258"/>
            <ac:spMk id="17" creationId="{077EECEF-722F-B425-339F-F099B217A62A}"/>
          </ac:spMkLst>
        </pc:spChg>
        <pc:spChg chg="add mod">
          <ac:chgData name="Virgilio de Araujo Mendes" userId="925c9b31-e307-435d-aca5-a82e0597ab12" providerId="ADAL" clId="{104C3EF0-CB91-4FBE-B1D2-1EC6F83BE82C}" dt="2024-06-28T17:05:36.938" v="2228" actId="20577"/>
          <ac:spMkLst>
            <pc:docMk/>
            <pc:sldMk cId="810975929" sldId="258"/>
            <ac:spMk id="18" creationId="{20ECF673-945C-C9D5-7892-DFEBA25E2E3A}"/>
          </ac:spMkLst>
        </pc:spChg>
        <pc:spChg chg="add mod">
          <ac:chgData name="Virgilio de Araujo Mendes" userId="925c9b31-e307-435d-aca5-a82e0597ab12" providerId="ADAL" clId="{104C3EF0-CB91-4FBE-B1D2-1EC6F83BE82C}" dt="2024-06-28T16:47:37.280" v="2046" actId="2711"/>
          <ac:spMkLst>
            <pc:docMk/>
            <pc:sldMk cId="810975929" sldId="258"/>
            <ac:spMk id="19" creationId="{2FC21A48-737A-6250-A231-F82BE89ED155}"/>
          </ac:spMkLst>
        </pc:spChg>
        <pc:spChg chg="add mod">
          <ac:chgData name="Virgilio de Araujo Mendes" userId="925c9b31-e307-435d-aca5-a82e0597ab12" providerId="ADAL" clId="{104C3EF0-CB91-4FBE-B1D2-1EC6F83BE82C}" dt="2024-06-28T14:45:40.485" v="1464" actId="1076"/>
          <ac:spMkLst>
            <pc:docMk/>
            <pc:sldMk cId="810975929" sldId="258"/>
            <ac:spMk id="20" creationId="{82989EB8-A601-C195-ED05-178B92012698}"/>
          </ac:spMkLst>
        </pc:spChg>
        <pc:spChg chg="add del mod ord">
          <ac:chgData name="Virgilio de Araujo Mendes" userId="925c9b31-e307-435d-aca5-a82e0597ab12" providerId="ADAL" clId="{104C3EF0-CB91-4FBE-B1D2-1EC6F83BE82C}" dt="2024-06-28T15:12:14.592" v="1812" actId="478"/>
          <ac:spMkLst>
            <pc:docMk/>
            <pc:sldMk cId="810975929" sldId="258"/>
            <ac:spMk id="23" creationId="{954AC7B9-F683-F13B-8A98-9607D39A61C2}"/>
          </ac:spMkLst>
        </pc:spChg>
        <pc:spChg chg="add del mod ord">
          <ac:chgData name="Virgilio de Araujo Mendes" userId="925c9b31-e307-435d-aca5-a82e0597ab12" providerId="ADAL" clId="{104C3EF0-CB91-4FBE-B1D2-1EC6F83BE82C}" dt="2024-06-28T15:12:41.898" v="1815" actId="478"/>
          <ac:spMkLst>
            <pc:docMk/>
            <pc:sldMk cId="810975929" sldId="258"/>
            <ac:spMk id="24" creationId="{481ED865-737A-AE34-E39B-ADFEA9B2BDC1}"/>
          </ac:spMkLst>
        </pc:spChg>
        <pc:spChg chg="add mod">
          <ac:chgData name="Virgilio de Araujo Mendes" userId="925c9b31-e307-435d-aca5-a82e0597ab12" providerId="ADAL" clId="{104C3EF0-CB91-4FBE-B1D2-1EC6F83BE82C}" dt="2024-06-28T16:14:43.584" v="1853"/>
          <ac:spMkLst>
            <pc:docMk/>
            <pc:sldMk cId="810975929" sldId="258"/>
            <ac:spMk id="25" creationId="{667C4003-2764-4FF7-7788-CF080ABDB816}"/>
          </ac:spMkLst>
        </pc:spChg>
        <pc:spChg chg="add mod">
          <ac:chgData name="Virgilio de Araujo Mendes" userId="925c9b31-e307-435d-aca5-a82e0597ab12" providerId="ADAL" clId="{104C3EF0-CB91-4FBE-B1D2-1EC6F83BE82C}" dt="2024-06-28T17:12:16.156" v="2264" actId="207"/>
          <ac:spMkLst>
            <pc:docMk/>
            <pc:sldMk cId="810975929" sldId="258"/>
            <ac:spMk id="26" creationId="{395042B6-E101-A7F8-172C-5E1619779A1C}"/>
          </ac:spMkLst>
        </pc:spChg>
        <pc:spChg chg="add mod">
          <ac:chgData name="Virgilio de Araujo Mendes" userId="925c9b31-e307-435d-aca5-a82e0597ab12" providerId="ADAL" clId="{104C3EF0-CB91-4FBE-B1D2-1EC6F83BE82C}" dt="2024-06-28T17:05:19.579" v="2222" actId="1076"/>
          <ac:spMkLst>
            <pc:docMk/>
            <pc:sldMk cId="810975929" sldId="258"/>
            <ac:spMk id="27" creationId="{AB316558-5A56-AC12-9D4B-A8807CDF981A}"/>
          </ac:spMkLst>
        </pc:spChg>
        <pc:spChg chg="add mod">
          <ac:chgData name="Virgilio de Araujo Mendes" userId="925c9b31-e307-435d-aca5-a82e0597ab12" providerId="ADAL" clId="{104C3EF0-CB91-4FBE-B1D2-1EC6F83BE82C}" dt="2024-06-28T17:05:17.387" v="2221" actId="1076"/>
          <ac:spMkLst>
            <pc:docMk/>
            <pc:sldMk cId="810975929" sldId="258"/>
            <ac:spMk id="28" creationId="{2C612E6E-82D8-B3A9-0933-6061DA0B4EC2}"/>
          </ac:spMkLst>
        </pc:spChg>
        <pc:spChg chg="add mod">
          <ac:chgData name="Virgilio de Araujo Mendes" userId="925c9b31-e307-435d-aca5-a82e0597ab12" providerId="ADAL" clId="{104C3EF0-CB91-4FBE-B1D2-1EC6F83BE82C}" dt="2024-06-28T17:11:41.560" v="2262" actId="1036"/>
          <ac:spMkLst>
            <pc:docMk/>
            <pc:sldMk cId="810975929" sldId="258"/>
            <ac:spMk id="29" creationId="{98005F57-FEB3-FE6C-B8BE-2735EF6E2AE4}"/>
          </ac:spMkLst>
        </pc:spChg>
        <pc:spChg chg="add del mod">
          <ac:chgData name="Virgilio de Araujo Mendes" userId="925c9b31-e307-435d-aca5-a82e0597ab12" providerId="ADAL" clId="{104C3EF0-CB91-4FBE-B1D2-1EC6F83BE82C}" dt="2024-06-28T14:43:18.231" v="1380" actId="478"/>
          <ac:spMkLst>
            <pc:docMk/>
            <pc:sldMk cId="810975929" sldId="258"/>
            <ac:spMk id="37" creationId="{782B4B66-17E6-53B6-7828-1641B91A356E}"/>
          </ac:spMkLst>
        </pc:spChg>
        <pc:spChg chg="add mod">
          <ac:chgData name="Virgilio de Araujo Mendes" userId="925c9b31-e307-435d-aca5-a82e0597ab12" providerId="ADAL" clId="{104C3EF0-CB91-4FBE-B1D2-1EC6F83BE82C}" dt="2024-06-28T16:47:37.280" v="2046" actId="2711"/>
          <ac:spMkLst>
            <pc:docMk/>
            <pc:sldMk cId="810975929" sldId="258"/>
            <ac:spMk id="41" creationId="{95826048-BAC6-021D-5ED0-D30749CDE706}"/>
          </ac:spMkLst>
        </pc:spChg>
        <pc:spChg chg="add mod">
          <ac:chgData name="Virgilio de Araujo Mendes" userId="925c9b31-e307-435d-aca5-a82e0597ab12" providerId="ADAL" clId="{104C3EF0-CB91-4FBE-B1D2-1EC6F83BE82C}" dt="2024-06-28T16:52:44.432" v="2086" actId="208"/>
          <ac:spMkLst>
            <pc:docMk/>
            <pc:sldMk cId="810975929" sldId="258"/>
            <ac:spMk id="42" creationId="{1C9D5E0A-9CB0-DE83-4ECA-260106669025}"/>
          </ac:spMkLst>
        </pc:spChg>
        <pc:spChg chg="add mod">
          <ac:chgData name="Virgilio de Araujo Mendes" userId="925c9b31-e307-435d-aca5-a82e0597ab12" providerId="ADAL" clId="{104C3EF0-CB91-4FBE-B1D2-1EC6F83BE82C}" dt="2024-06-28T16:47:37.280" v="2046" actId="2711"/>
          <ac:spMkLst>
            <pc:docMk/>
            <pc:sldMk cId="810975929" sldId="258"/>
            <ac:spMk id="49" creationId="{804D28D4-080C-82FF-C330-5C85C64175E8}"/>
          </ac:spMkLst>
        </pc:spChg>
        <pc:spChg chg="add mod">
          <ac:chgData name="Virgilio de Araujo Mendes" userId="925c9b31-e307-435d-aca5-a82e0597ab12" providerId="ADAL" clId="{104C3EF0-CB91-4FBE-B1D2-1EC6F83BE82C}" dt="2024-06-28T16:54:02.290" v="2101" actId="1076"/>
          <ac:spMkLst>
            <pc:docMk/>
            <pc:sldMk cId="810975929" sldId="258"/>
            <ac:spMk id="51" creationId="{FDED0F8B-34F6-7131-D904-D080A4B4F009}"/>
          </ac:spMkLst>
        </pc:spChg>
        <pc:graphicFrameChg chg="del mod">
          <ac:chgData name="Virgilio de Araujo Mendes" userId="925c9b31-e307-435d-aca5-a82e0597ab12" providerId="ADAL" clId="{104C3EF0-CB91-4FBE-B1D2-1EC6F83BE82C}" dt="2024-06-28T14:02:47.831" v="788" actId="478"/>
          <ac:graphicFrameMkLst>
            <pc:docMk/>
            <pc:sldMk cId="810975929" sldId="258"/>
            <ac:graphicFrameMk id="5" creationId="{0D7C0E82-B353-B7EC-F61B-DD0664DEC05A}"/>
          </ac:graphicFrameMkLst>
        </pc:graphicFrameChg>
        <pc:cxnChg chg="add">
          <ac:chgData name="Virgilio de Araujo Mendes" userId="925c9b31-e307-435d-aca5-a82e0597ab12" providerId="ADAL" clId="{104C3EF0-CB91-4FBE-B1D2-1EC6F83BE82C}" dt="2024-06-28T15:09:13.140" v="1757" actId="11529"/>
          <ac:cxnSpMkLst>
            <pc:docMk/>
            <pc:sldMk cId="810975929" sldId="258"/>
            <ac:cxnSpMk id="22" creationId="{FBA61EA2-E584-824E-E043-CF2A43E042A0}"/>
          </ac:cxnSpMkLst>
        </pc:cxnChg>
      </pc:sldChg>
      <pc:sldChg chg="addSp delSp modSp mod">
        <pc:chgData name="Virgilio de Araujo Mendes" userId="925c9b31-e307-435d-aca5-a82e0597ab12" providerId="ADAL" clId="{104C3EF0-CB91-4FBE-B1D2-1EC6F83BE82C}" dt="2024-06-28T17:11:13.858" v="2258" actId="478"/>
        <pc:sldMkLst>
          <pc:docMk/>
          <pc:sldMk cId="872098753" sldId="259"/>
        </pc:sldMkLst>
        <pc:spChg chg="del">
          <ac:chgData name="Virgilio de Araujo Mendes" userId="925c9b31-e307-435d-aca5-a82e0597ab12" providerId="ADAL" clId="{104C3EF0-CB91-4FBE-B1D2-1EC6F83BE82C}" dt="2024-06-28T13:59:51.106" v="692" actId="478"/>
          <ac:spMkLst>
            <pc:docMk/>
            <pc:sldMk cId="872098753" sldId="259"/>
            <ac:spMk id="2" creationId="{CB44DA2A-9393-1F2C-D422-03B35C580BEF}"/>
          </ac:spMkLst>
        </pc:spChg>
        <pc:spChg chg="add mod">
          <ac:chgData name="Virgilio de Araujo Mendes" userId="925c9b31-e307-435d-aca5-a82e0597ab12" providerId="ADAL" clId="{104C3EF0-CB91-4FBE-B1D2-1EC6F83BE82C}" dt="2024-06-28T16:47:49.886" v="2047" actId="2711"/>
          <ac:spMkLst>
            <pc:docMk/>
            <pc:sldMk cId="872098753" sldId="259"/>
            <ac:spMk id="9" creationId="{E8A407BC-2871-1DD7-E2D8-ADC8C3357409}"/>
          </ac:spMkLst>
        </pc:spChg>
        <pc:spChg chg="add del mod">
          <ac:chgData name="Virgilio de Araujo Mendes" userId="925c9b31-e307-435d-aca5-a82e0597ab12" providerId="ADAL" clId="{104C3EF0-CB91-4FBE-B1D2-1EC6F83BE82C}" dt="2024-06-28T13:59:53.788" v="693" actId="478"/>
          <ac:spMkLst>
            <pc:docMk/>
            <pc:sldMk cId="872098753" sldId="259"/>
            <ac:spMk id="11" creationId="{EDA96553-693A-9695-F47D-167D1D9C3C95}"/>
          </ac:spMkLst>
        </pc:spChg>
        <pc:spChg chg="add mod">
          <ac:chgData name="Virgilio de Araujo Mendes" userId="925c9b31-e307-435d-aca5-a82e0597ab12" providerId="ADAL" clId="{104C3EF0-CB91-4FBE-B1D2-1EC6F83BE82C}" dt="2024-06-28T16:14:44.997" v="1854"/>
          <ac:spMkLst>
            <pc:docMk/>
            <pc:sldMk cId="872098753" sldId="259"/>
            <ac:spMk id="16" creationId="{9793F257-AC34-C536-815D-B84475D95DD8}"/>
          </ac:spMkLst>
        </pc:spChg>
        <pc:spChg chg="add mod">
          <ac:chgData name="Virgilio de Araujo Mendes" userId="925c9b31-e307-435d-aca5-a82e0597ab12" providerId="ADAL" clId="{104C3EF0-CB91-4FBE-B1D2-1EC6F83BE82C}" dt="2024-06-28T16:15:10.427" v="1863"/>
          <ac:spMkLst>
            <pc:docMk/>
            <pc:sldMk cId="872098753" sldId="259"/>
            <ac:spMk id="17" creationId="{D8907717-3DEF-BE5C-9452-225ABEAECC75}"/>
          </ac:spMkLst>
        </pc:spChg>
        <pc:spChg chg="add mod">
          <ac:chgData name="Virgilio de Araujo Mendes" userId="925c9b31-e307-435d-aca5-a82e0597ab12" providerId="ADAL" clId="{104C3EF0-CB91-4FBE-B1D2-1EC6F83BE82C}" dt="2024-06-28T16:55:04.680" v="2107"/>
          <ac:spMkLst>
            <pc:docMk/>
            <pc:sldMk cId="872098753" sldId="259"/>
            <ac:spMk id="18" creationId="{C64AA739-9AEF-CB21-7052-D10E99880C78}"/>
          </ac:spMkLst>
        </pc:spChg>
        <pc:spChg chg="add mod">
          <ac:chgData name="Virgilio de Araujo Mendes" userId="925c9b31-e307-435d-aca5-a82e0597ab12" providerId="ADAL" clId="{104C3EF0-CB91-4FBE-B1D2-1EC6F83BE82C}" dt="2024-06-28T16:55:43.016" v="2115" actId="1076"/>
          <ac:spMkLst>
            <pc:docMk/>
            <pc:sldMk cId="872098753" sldId="259"/>
            <ac:spMk id="19" creationId="{0BA7FBCE-FADA-1224-A144-52C78CED1165}"/>
          </ac:spMkLst>
        </pc:spChg>
        <pc:spChg chg="add del mod">
          <ac:chgData name="Virgilio de Araujo Mendes" userId="925c9b31-e307-435d-aca5-a82e0597ab12" providerId="ADAL" clId="{104C3EF0-CB91-4FBE-B1D2-1EC6F83BE82C}" dt="2024-06-28T16:59:03.861" v="2140" actId="1076"/>
          <ac:spMkLst>
            <pc:docMk/>
            <pc:sldMk cId="872098753" sldId="259"/>
            <ac:spMk id="20" creationId="{01CBB3B3-EE35-07C2-FB89-38518029E060}"/>
          </ac:spMkLst>
        </pc:spChg>
        <pc:spChg chg="add mod">
          <ac:chgData name="Virgilio de Araujo Mendes" userId="925c9b31-e307-435d-aca5-a82e0597ab12" providerId="ADAL" clId="{104C3EF0-CB91-4FBE-B1D2-1EC6F83BE82C}" dt="2024-06-28T16:59:12.851" v="2141" actId="1076"/>
          <ac:spMkLst>
            <pc:docMk/>
            <pc:sldMk cId="872098753" sldId="259"/>
            <ac:spMk id="21" creationId="{DAE806CC-6538-22F7-1E23-A4C869B2F1F7}"/>
          </ac:spMkLst>
        </pc:spChg>
        <pc:spChg chg="add del mod">
          <ac:chgData name="Virgilio de Araujo Mendes" userId="925c9b31-e307-435d-aca5-a82e0597ab12" providerId="ADAL" clId="{104C3EF0-CB91-4FBE-B1D2-1EC6F83BE82C}" dt="2024-06-28T16:58:51.091" v="2139" actId="21"/>
          <ac:spMkLst>
            <pc:docMk/>
            <pc:sldMk cId="872098753" sldId="259"/>
            <ac:spMk id="23" creationId="{875A1D8C-82E7-4F44-E485-A635ABC3DADF}"/>
          </ac:spMkLst>
        </pc:spChg>
        <pc:spChg chg="add del mod">
          <ac:chgData name="Virgilio de Araujo Mendes" userId="925c9b31-e307-435d-aca5-a82e0597ab12" providerId="ADAL" clId="{104C3EF0-CB91-4FBE-B1D2-1EC6F83BE82C}" dt="2024-06-28T17:11:13.858" v="2258" actId="478"/>
          <ac:spMkLst>
            <pc:docMk/>
            <pc:sldMk cId="872098753" sldId="259"/>
            <ac:spMk id="24" creationId="{F535B742-E3BF-C597-C1EE-584A8CB2F594}"/>
          </ac:spMkLst>
        </pc:spChg>
        <pc:graphicFrameChg chg="add del mod">
          <ac:chgData name="Virgilio de Araujo Mendes" userId="925c9b31-e307-435d-aca5-a82e0597ab12" providerId="ADAL" clId="{104C3EF0-CB91-4FBE-B1D2-1EC6F83BE82C}" dt="2024-06-28T17:10:42.196" v="2253" actId="20577"/>
          <ac:graphicFrameMkLst>
            <pc:docMk/>
            <pc:sldMk cId="872098753" sldId="259"/>
            <ac:graphicFrameMk id="5" creationId="{10E39448-003D-7306-9134-1CF3F23B8ADE}"/>
          </ac:graphicFrameMkLst>
        </pc:graphicFrameChg>
        <pc:picChg chg="add del mod">
          <ac:chgData name="Virgilio de Araujo Mendes" userId="925c9b31-e307-435d-aca5-a82e0597ab12" providerId="ADAL" clId="{104C3EF0-CB91-4FBE-B1D2-1EC6F83BE82C}" dt="2024-06-28T14:57:27.313" v="1573" actId="478"/>
          <ac:picMkLst>
            <pc:docMk/>
            <pc:sldMk cId="872098753" sldId="259"/>
            <ac:picMk id="12" creationId="{B8321423-BC98-AA29-AC59-529339EF65B8}"/>
          </ac:picMkLst>
        </pc:picChg>
        <pc:picChg chg="add mod">
          <ac:chgData name="Virgilio de Araujo Mendes" userId="925c9b31-e307-435d-aca5-a82e0597ab12" providerId="ADAL" clId="{104C3EF0-CB91-4FBE-B1D2-1EC6F83BE82C}" dt="2024-06-28T14:08:42.693" v="982"/>
          <ac:picMkLst>
            <pc:docMk/>
            <pc:sldMk cId="872098753" sldId="259"/>
            <ac:picMk id="13" creationId="{C9B1B323-B593-D523-680B-A9A5A402B727}"/>
          </ac:picMkLst>
        </pc:picChg>
        <pc:picChg chg="add del mod">
          <ac:chgData name="Virgilio de Araujo Mendes" userId="925c9b31-e307-435d-aca5-a82e0597ab12" providerId="ADAL" clId="{104C3EF0-CB91-4FBE-B1D2-1EC6F83BE82C}" dt="2024-06-28T14:57:42.072" v="1575" actId="478"/>
          <ac:picMkLst>
            <pc:docMk/>
            <pc:sldMk cId="872098753" sldId="259"/>
            <ac:picMk id="14" creationId="{9D467759-94F6-2DDA-94AF-36188C43E0DA}"/>
          </ac:picMkLst>
        </pc:picChg>
        <pc:picChg chg="add del mod">
          <ac:chgData name="Virgilio de Araujo Mendes" userId="925c9b31-e307-435d-aca5-a82e0597ab12" providerId="ADAL" clId="{104C3EF0-CB91-4FBE-B1D2-1EC6F83BE82C}" dt="2024-06-28T15:02:23.641" v="1756" actId="478"/>
          <ac:picMkLst>
            <pc:docMk/>
            <pc:sldMk cId="872098753" sldId="259"/>
            <ac:picMk id="15" creationId="{8445EE39-5BB8-4D8D-C92B-4E4D6B018C7C}"/>
          </ac:picMkLst>
        </pc:picChg>
      </pc:sldChg>
      <pc:sldChg chg="addSp modSp del mod">
        <pc:chgData name="Virgilio de Araujo Mendes" userId="925c9b31-e307-435d-aca5-a82e0597ab12" providerId="ADAL" clId="{104C3EF0-CB91-4FBE-B1D2-1EC6F83BE82C}" dt="2024-06-28T13:48:16.033" v="205" actId="47"/>
        <pc:sldMkLst>
          <pc:docMk/>
          <pc:sldMk cId="3724682625" sldId="260"/>
        </pc:sldMkLst>
        <pc:spChg chg="mod">
          <ac:chgData name="Virgilio de Araujo Mendes" userId="925c9b31-e307-435d-aca5-a82e0597ab12" providerId="ADAL" clId="{104C3EF0-CB91-4FBE-B1D2-1EC6F83BE82C}" dt="2024-06-28T13:46:01.706" v="108" actId="12"/>
          <ac:spMkLst>
            <pc:docMk/>
            <pc:sldMk cId="3724682625" sldId="260"/>
            <ac:spMk id="3" creationId="{4B6E5739-1469-50EA-A581-58D62C948A8E}"/>
          </ac:spMkLst>
        </pc:spChg>
        <pc:spChg chg="mod">
          <ac:chgData name="Virgilio de Araujo Mendes" userId="925c9b31-e307-435d-aca5-a82e0597ab12" providerId="ADAL" clId="{104C3EF0-CB91-4FBE-B1D2-1EC6F83BE82C}" dt="2024-06-28T13:23:16.656" v="37" actId="1036"/>
          <ac:spMkLst>
            <pc:docMk/>
            <pc:sldMk cId="3724682625" sldId="260"/>
            <ac:spMk id="4" creationId="{FC3B14FA-BBF6-3A44-ECE1-451EF8029A64}"/>
          </ac:spMkLst>
        </pc:spChg>
        <pc:spChg chg="add mod">
          <ac:chgData name="Virgilio de Araujo Mendes" userId="925c9b31-e307-435d-aca5-a82e0597ab12" providerId="ADAL" clId="{104C3EF0-CB91-4FBE-B1D2-1EC6F83BE82C}" dt="2024-06-28T13:29:29.745" v="58" actId="404"/>
          <ac:spMkLst>
            <pc:docMk/>
            <pc:sldMk cId="3724682625" sldId="260"/>
            <ac:spMk id="8" creationId="{75A796F0-F595-8AAF-C5A6-85AD62AB842B}"/>
          </ac:spMkLst>
        </pc:spChg>
        <pc:spChg chg="add mod">
          <ac:chgData name="Virgilio de Araujo Mendes" userId="925c9b31-e307-435d-aca5-a82e0597ab12" providerId="ADAL" clId="{104C3EF0-CB91-4FBE-B1D2-1EC6F83BE82C}" dt="2024-06-28T13:23:37.847" v="43"/>
          <ac:spMkLst>
            <pc:docMk/>
            <pc:sldMk cId="3724682625" sldId="260"/>
            <ac:spMk id="9" creationId="{83806181-CDD9-CE15-46B2-8C998F055BF1}"/>
          </ac:spMkLst>
        </pc:spChg>
      </pc:sldChg>
      <pc:sldChg chg="addSp delSp modSp mod">
        <pc:chgData name="Virgilio de Araujo Mendes" userId="925c9b31-e307-435d-aca5-a82e0597ab12" providerId="ADAL" clId="{104C3EF0-CB91-4FBE-B1D2-1EC6F83BE82C}" dt="2024-06-28T17:14:40.509" v="2365"/>
        <pc:sldMkLst>
          <pc:docMk/>
          <pc:sldMk cId="360452619" sldId="261"/>
        </pc:sldMkLst>
        <pc:spChg chg="del">
          <ac:chgData name="Virgilio de Araujo Mendes" userId="925c9b31-e307-435d-aca5-a82e0597ab12" providerId="ADAL" clId="{104C3EF0-CB91-4FBE-B1D2-1EC6F83BE82C}" dt="2024-06-28T14:00:20.865" v="707" actId="478"/>
          <ac:spMkLst>
            <pc:docMk/>
            <pc:sldMk cId="360452619" sldId="261"/>
            <ac:spMk id="2" creationId="{045C1500-97B2-A609-C957-DF1DDA6160B0}"/>
          </ac:spMkLst>
        </pc:spChg>
        <pc:spChg chg="mod">
          <ac:chgData name="Virgilio de Araujo Mendes" userId="925c9b31-e307-435d-aca5-a82e0597ab12" providerId="ADAL" clId="{104C3EF0-CB91-4FBE-B1D2-1EC6F83BE82C}" dt="2024-06-28T17:14:25.145" v="2361" actId="207"/>
          <ac:spMkLst>
            <pc:docMk/>
            <pc:sldMk cId="360452619" sldId="261"/>
            <ac:spMk id="4" creationId="{902C7914-68F3-E2D6-FAB1-7A021D156351}"/>
          </ac:spMkLst>
        </pc:spChg>
        <pc:spChg chg="add mod">
          <ac:chgData name="Virgilio de Araujo Mendes" userId="925c9b31-e307-435d-aca5-a82e0597ab12" providerId="ADAL" clId="{104C3EF0-CB91-4FBE-B1D2-1EC6F83BE82C}" dt="2024-06-28T16:48:53.800" v="2054" actId="2711"/>
          <ac:spMkLst>
            <pc:docMk/>
            <pc:sldMk cId="360452619" sldId="261"/>
            <ac:spMk id="6" creationId="{03BEE7CA-6409-61A5-B9B1-C0F32CAE9CC3}"/>
          </ac:spMkLst>
        </pc:spChg>
        <pc:spChg chg="add del mod">
          <ac:chgData name="Virgilio de Araujo Mendes" userId="925c9b31-e307-435d-aca5-a82e0597ab12" providerId="ADAL" clId="{104C3EF0-CB91-4FBE-B1D2-1EC6F83BE82C}" dt="2024-06-28T14:00:24.637" v="708" actId="478"/>
          <ac:spMkLst>
            <pc:docMk/>
            <pc:sldMk cId="360452619" sldId="261"/>
            <ac:spMk id="8" creationId="{54A309C3-91E9-9BE9-81E3-96D3416AA408}"/>
          </ac:spMkLst>
        </pc:spChg>
        <pc:spChg chg="add mod">
          <ac:chgData name="Virgilio de Araujo Mendes" userId="925c9b31-e307-435d-aca5-a82e0597ab12" providerId="ADAL" clId="{104C3EF0-CB91-4FBE-B1D2-1EC6F83BE82C}" dt="2024-06-28T17:14:32.793" v="2364" actId="207"/>
          <ac:spMkLst>
            <pc:docMk/>
            <pc:sldMk cId="360452619" sldId="261"/>
            <ac:spMk id="10" creationId="{1DFAA747-9631-E403-5349-603C1957F75E}"/>
          </ac:spMkLst>
        </pc:spChg>
        <pc:spChg chg="add mod">
          <ac:chgData name="Virgilio de Araujo Mendes" userId="925c9b31-e307-435d-aca5-a82e0597ab12" providerId="ADAL" clId="{104C3EF0-CB91-4FBE-B1D2-1EC6F83BE82C}" dt="2024-06-28T17:14:27.927" v="2362" actId="207"/>
          <ac:spMkLst>
            <pc:docMk/>
            <pc:sldMk cId="360452619" sldId="261"/>
            <ac:spMk id="12" creationId="{FF000169-F542-9A3C-58B5-B78B03CAE693}"/>
          </ac:spMkLst>
        </pc:spChg>
        <pc:graphicFrameChg chg="mod">
          <ac:chgData name="Virgilio de Araujo Mendes" userId="925c9b31-e307-435d-aca5-a82e0597ab12" providerId="ADAL" clId="{104C3EF0-CB91-4FBE-B1D2-1EC6F83BE82C}" dt="2024-06-28T17:14:40.509" v="2365"/>
          <ac:graphicFrameMkLst>
            <pc:docMk/>
            <pc:sldMk cId="360452619" sldId="261"/>
            <ac:graphicFrameMk id="5" creationId="{31C3877C-755B-0B80-D51C-04975364702A}"/>
          </ac:graphicFrameMkLst>
        </pc:graphicFrameChg>
      </pc:sldChg>
      <pc:sldChg chg="addSp delSp modSp mod">
        <pc:chgData name="Virgilio de Araujo Mendes" userId="925c9b31-e307-435d-aca5-a82e0597ab12" providerId="ADAL" clId="{104C3EF0-CB91-4FBE-B1D2-1EC6F83BE82C}" dt="2024-06-28T16:50:03.561" v="2064" actId="2711"/>
        <pc:sldMkLst>
          <pc:docMk/>
          <pc:sldMk cId="2482010588" sldId="262"/>
        </pc:sldMkLst>
        <pc:spChg chg="del">
          <ac:chgData name="Virgilio de Araujo Mendes" userId="925c9b31-e307-435d-aca5-a82e0597ab12" providerId="ADAL" clId="{104C3EF0-CB91-4FBE-B1D2-1EC6F83BE82C}" dt="2024-06-28T14:01:02.038" v="725" actId="478"/>
          <ac:spMkLst>
            <pc:docMk/>
            <pc:sldMk cId="2482010588" sldId="262"/>
            <ac:spMk id="2" creationId="{2978D04B-BB87-BE81-3B1D-961D7266B476}"/>
          </ac:spMkLst>
        </pc:spChg>
        <pc:spChg chg="add mod">
          <ac:chgData name="Virgilio de Araujo Mendes" userId="925c9b31-e307-435d-aca5-a82e0597ab12" providerId="ADAL" clId="{104C3EF0-CB91-4FBE-B1D2-1EC6F83BE82C}" dt="2024-06-28T16:49:39.175" v="2058" actId="2711"/>
          <ac:spMkLst>
            <pc:docMk/>
            <pc:sldMk cId="2482010588" sldId="262"/>
            <ac:spMk id="4" creationId="{066EC8D0-CAB4-8B68-6D8D-02310F8EAB9D}"/>
          </ac:spMkLst>
        </pc:spChg>
        <pc:spChg chg="add del mod">
          <ac:chgData name="Virgilio de Araujo Mendes" userId="925c9b31-e307-435d-aca5-a82e0597ab12" providerId="ADAL" clId="{104C3EF0-CB91-4FBE-B1D2-1EC6F83BE82C}" dt="2024-06-28T14:01:04.395" v="726" actId="478"/>
          <ac:spMkLst>
            <pc:docMk/>
            <pc:sldMk cId="2482010588" sldId="262"/>
            <ac:spMk id="7" creationId="{647CD9B3-CEB5-28E6-4DA3-9E7A5AF953EE}"/>
          </ac:spMkLst>
        </pc:spChg>
        <pc:spChg chg="add mod">
          <ac:chgData name="Virgilio de Araujo Mendes" userId="925c9b31-e307-435d-aca5-a82e0597ab12" providerId="ADAL" clId="{104C3EF0-CB91-4FBE-B1D2-1EC6F83BE82C}" dt="2024-06-28T16:14:48.038" v="1856"/>
          <ac:spMkLst>
            <pc:docMk/>
            <pc:sldMk cId="2482010588" sldId="262"/>
            <ac:spMk id="8" creationId="{631C9714-576A-097E-2DF5-249FF3CBA3E9}"/>
          </ac:spMkLst>
        </pc:spChg>
        <pc:spChg chg="add mod">
          <ac:chgData name="Virgilio de Araujo Mendes" userId="925c9b31-e307-435d-aca5-a82e0597ab12" providerId="ADAL" clId="{104C3EF0-CB91-4FBE-B1D2-1EC6F83BE82C}" dt="2024-06-28T16:15:06.819" v="1861" actId="14100"/>
          <ac:spMkLst>
            <pc:docMk/>
            <pc:sldMk cId="2482010588" sldId="262"/>
            <ac:spMk id="9" creationId="{0A5D3952-4E52-0DAB-3715-E1E0BDE09E59}"/>
          </ac:spMkLst>
        </pc:spChg>
        <pc:graphicFrameChg chg="mod">
          <ac:chgData name="Virgilio de Araujo Mendes" userId="925c9b31-e307-435d-aca5-a82e0597ab12" providerId="ADAL" clId="{104C3EF0-CB91-4FBE-B1D2-1EC6F83BE82C}" dt="2024-06-28T16:50:03.561" v="2064" actId="2711"/>
          <ac:graphicFrameMkLst>
            <pc:docMk/>
            <pc:sldMk cId="2482010588" sldId="262"/>
            <ac:graphicFrameMk id="5" creationId="{78AACF79-AC7C-9CBA-2944-E301D948ACF4}"/>
          </ac:graphicFrameMkLst>
        </pc:graphicFrameChg>
      </pc:sldChg>
      <pc:sldChg chg="addSp delSp modSp add mod ord setBg">
        <pc:chgData name="Virgilio de Araujo Mendes" userId="925c9b31-e307-435d-aca5-a82e0597ab12" providerId="ADAL" clId="{104C3EF0-CB91-4FBE-B1D2-1EC6F83BE82C}" dt="2024-06-28T16:52:14.813" v="2084" actId="20577"/>
        <pc:sldMkLst>
          <pc:docMk/>
          <pc:sldMk cId="4156797635" sldId="263"/>
        </pc:sldMkLst>
        <pc:spChg chg="mod">
          <ac:chgData name="Virgilio de Araujo Mendes" userId="925c9b31-e307-435d-aca5-a82e0597ab12" providerId="ADAL" clId="{104C3EF0-CB91-4FBE-B1D2-1EC6F83BE82C}" dt="2024-06-28T16:52:14.813" v="2084" actId="20577"/>
          <ac:spMkLst>
            <pc:docMk/>
            <pc:sldMk cId="4156797635" sldId="263"/>
            <ac:spMk id="2" creationId="{C5A74F0C-E21F-05C0-864C-948900B36710}"/>
          </ac:spMkLst>
        </pc:spChg>
        <pc:spChg chg="add mod">
          <ac:chgData name="Virgilio de Araujo Mendes" userId="925c9b31-e307-435d-aca5-a82e0597ab12" providerId="ADAL" clId="{104C3EF0-CB91-4FBE-B1D2-1EC6F83BE82C}" dt="2024-06-28T13:48:11.499" v="204" actId="1076"/>
          <ac:spMkLst>
            <pc:docMk/>
            <pc:sldMk cId="4156797635" sldId="263"/>
            <ac:spMk id="4" creationId="{F5F534EB-1E23-2AB0-3987-64927B753CD2}"/>
          </ac:spMkLst>
        </pc:spChg>
        <pc:spChg chg="add mod">
          <ac:chgData name="Virgilio de Araujo Mendes" userId="925c9b31-e307-435d-aca5-a82e0597ab12" providerId="ADAL" clId="{104C3EF0-CB91-4FBE-B1D2-1EC6F83BE82C}" dt="2024-06-28T16:47:07.022" v="2039" actId="2711"/>
          <ac:spMkLst>
            <pc:docMk/>
            <pc:sldMk cId="4156797635" sldId="263"/>
            <ac:spMk id="5" creationId="{1E7F2FD8-7D2F-AE66-30C5-4797D08066EE}"/>
          </ac:spMkLst>
        </pc:spChg>
        <pc:spChg chg="add mod">
          <ac:chgData name="Virgilio de Araujo Mendes" userId="925c9b31-e307-435d-aca5-a82e0597ab12" providerId="ADAL" clId="{104C3EF0-CB91-4FBE-B1D2-1EC6F83BE82C}" dt="2024-06-28T16:47:14.114" v="2040" actId="2711"/>
          <ac:spMkLst>
            <pc:docMk/>
            <pc:sldMk cId="4156797635" sldId="263"/>
            <ac:spMk id="6" creationId="{D2CCA539-DE4D-91DC-3FA7-811B0B0F6007}"/>
          </ac:spMkLst>
        </pc:spChg>
        <pc:spChg chg="add del mod ord">
          <ac:chgData name="Virgilio de Araujo Mendes" userId="925c9b31-e307-435d-aca5-a82e0597ab12" providerId="ADAL" clId="{104C3EF0-CB91-4FBE-B1D2-1EC6F83BE82C}" dt="2024-06-28T16:13:58.655" v="1826" actId="478"/>
          <ac:spMkLst>
            <pc:docMk/>
            <pc:sldMk cId="4156797635" sldId="263"/>
            <ac:spMk id="7" creationId="{A3E6EFA3-DEBB-0DF7-AE63-DE5E2960B4A3}"/>
          </ac:spMkLst>
        </pc:spChg>
        <pc:spChg chg="add mod">
          <ac:chgData name="Virgilio de Araujo Mendes" userId="925c9b31-e307-435d-aca5-a82e0597ab12" providerId="ADAL" clId="{104C3EF0-CB91-4FBE-B1D2-1EC6F83BE82C}" dt="2024-06-28T16:14:36.891" v="1851" actId="1035"/>
          <ac:spMkLst>
            <pc:docMk/>
            <pc:sldMk cId="4156797635" sldId="263"/>
            <ac:spMk id="8" creationId="{524C62C5-C59B-BCE7-3973-02524082FD22}"/>
          </ac:spMkLst>
        </pc:spChg>
        <pc:spChg chg="add mod">
          <ac:chgData name="Virgilio de Araujo Mendes" userId="925c9b31-e307-435d-aca5-a82e0597ab12" providerId="ADAL" clId="{104C3EF0-CB91-4FBE-B1D2-1EC6F83BE82C}" dt="2024-06-28T16:15:14.216" v="1866"/>
          <ac:spMkLst>
            <pc:docMk/>
            <pc:sldMk cId="4156797635" sldId="263"/>
            <ac:spMk id="9" creationId="{A57D47F8-DFB9-3403-A1A3-6E8BAA3013E0}"/>
          </ac:spMkLst>
        </pc:spChg>
        <pc:spChg chg="del">
          <ac:chgData name="Virgilio de Araujo Mendes" userId="925c9b31-e307-435d-aca5-a82e0597ab12" providerId="ADAL" clId="{104C3EF0-CB91-4FBE-B1D2-1EC6F83BE82C}" dt="2024-06-28T13:45:40.045" v="102" actId="478"/>
          <ac:spMkLst>
            <pc:docMk/>
            <pc:sldMk cId="4156797635" sldId="263"/>
            <ac:spMk id="21" creationId="{21065AC6-8DD4-A4EF-BDA8-B30398324F20}"/>
          </ac:spMkLst>
        </pc:spChg>
        <pc:spChg chg="del">
          <ac:chgData name="Virgilio de Araujo Mendes" userId="925c9b31-e307-435d-aca5-a82e0597ab12" providerId="ADAL" clId="{104C3EF0-CB91-4FBE-B1D2-1EC6F83BE82C}" dt="2024-06-28T13:45:40.045" v="102" actId="478"/>
          <ac:spMkLst>
            <pc:docMk/>
            <pc:sldMk cId="4156797635" sldId="263"/>
            <ac:spMk id="26" creationId="{C0706AED-2779-38B2-E2B9-BA1CACA67717}"/>
          </ac:spMkLst>
        </pc:spChg>
        <pc:spChg chg="del">
          <ac:chgData name="Virgilio de Araujo Mendes" userId="925c9b31-e307-435d-aca5-a82e0597ab12" providerId="ADAL" clId="{104C3EF0-CB91-4FBE-B1D2-1EC6F83BE82C}" dt="2024-06-28T13:45:40.045" v="102" actId="478"/>
          <ac:spMkLst>
            <pc:docMk/>
            <pc:sldMk cId="4156797635" sldId="263"/>
            <ac:spMk id="28" creationId="{38659DBD-743D-8211-6AE9-C744825F405D}"/>
          </ac:spMkLst>
        </pc:spChg>
        <pc:spChg chg="del mod">
          <ac:chgData name="Virgilio de Araujo Mendes" userId="925c9b31-e307-435d-aca5-a82e0597ab12" providerId="ADAL" clId="{104C3EF0-CB91-4FBE-B1D2-1EC6F83BE82C}" dt="2024-06-28T13:52:12.395" v="519" actId="478"/>
          <ac:spMkLst>
            <pc:docMk/>
            <pc:sldMk cId="4156797635" sldId="263"/>
            <ac:spMk id="35" creationId="{4CDB728C-1F65-224E-34C4-0B34E444D69C}"/>
          </ac:spMkLst>
        </pc:spChg>
        <pc:spChg chg="del">
          <ac:chgData name="Virgilio de Araujo Mendes" userId="925c9b31-e307-435d-aca5-a82e0597ab12" providerId="ADAL" clId="{104C3EF0-CB91-4FBE-B1D2-1EC6F83BE82C}" dt="2024-06-28T13:45:40.045" v="102" actId="478"/>
          <ac:spMkLst>
            <pc:docMk/>
            <pc:sldMk cId="4156797635" sldId="263"/>
            <ac:spMk id="36" creationId="{C9D0FC69-840D-8029-1A5F-90502FB7EB5A}"/>
          </ac:spMkLst>
        </pc:spChg>
        <pc:spChg chg="del">
          <ac:chgData name="Virgilio de Araujo Mendes" userId="925c9b31-e307-435d-aca5-a82e0597ab12" providerId="ADAL" clId="{104C3EF0-CB91-4FBE-B1D2-1EC6F83BE82C}" dt="2024-06-28T13:45:40.045" v="102" actId="478"/>
          <ac:spMkLst>
            <pc:docMk/>
            <pc:sldMk cId="4156797635" sldId="263"/>
            <ac:spMk id="37" creationId="{782B4B66-17E6-53B6-7828-1641B91A356E}"/>
          </ac:spMkLst>
        </pc:spChg>
        <pc:spChg chg="mod">
          <ac:chgData name="Virgilio de Araujo Mendes" userId="925c9b31-e307-435d-aca5-a82e0597ab12" providerId="ADAL" clId="{104C3EF0-CB91-4FBE-B1D2-1EC6F83BE82C}" dt="2024-06-28T16:46:57.569" v="2038" actId="2711"/>
          <ac:spMkLst>
            <pc:docMk/>
            <pc:sldMk cId="4156797635" sldId="263"/>
            <ac:spMk id="39" creationId="{B3D4C177-9461-51B8-D4B0-7483A4134BD1}"/>
          </ac:spMkLst>
        </pc:spChg>
        <pc:spChg chg="del">
          <ac:chgData name="Virgilio de Araujo Mendes" userId="925c9b31-e307-435d-aca5-a82e0597ab12" providerId="ADAL" clId="{104C3EF0-CB91-4FBE-B1D2-1EC6F83BE82C}" dt="2024-06-28T13:45:40.045" v="102" actId="478"/>
          <ac:spMkLst>
            <pc:docMk/>
            <pc:sldMk cId="4156797635" sldId="263"/>
            <ac:spMk id="40" creationId="{C86B1D3C-F35C-A91E-FCCC-5D43ADF2DDBA}"/>
          </ac:spMkLst>
        </pc:spChg>
        <pc:spChg chg="del">
          <ac:chgData name="Virgilio de Araujo Mendes" userId="925c9b31-e307-435d-aca5-a82e0597ab12" providerId="ADAL" clId="{104C3EF0-CB91-4FBE-B1D2-1EC6F83BE82C}" dt="2024-06-28T13:45:40.045" v="102" actId="478"/>
          <ac:spMkLst>
            <pc:docMk/>
            <pc:sldMk cId="4156797635" sldId="263"/>
            <ac:spMk id="41" creationId="{95826048-BAC6-021D-5ED0-D30749CDE706}"/>
          </ac:spMkLst>
        </pc:spChg>
        <pc:spChg chg="del">
          <ac:chgData name="Virgilio de Araujo Mendes" userId="925c9b31-e307-435d-aca5-a82e0597ab12" providerId="ADAL" clId="{104C3EF0-CB91-4FBE-B1D2-1EC6F83BE82C}" dt="2024-06-28T13:45:40.045" v="102" actId="478"/>
          <ac:spMkLst>
            <pc:docMk/>
            <pc:sldMk cId="4156797635" sldId="263"/>
            <ac:spMk id="42" creationId="{1C9D5E0A-9CB0-DE83-4ECA-260106669025}"/>
          </ac:spMkLst>
        </pc:spChg>
        <pc:spChg chg="del">
          <ac:chgData name="Virgilio de Araujo Mendes" userId="925c9b31-e307-435d-aca5-a82e0597ab12" providerId="ADAL" clId="{104C3EF0-CB91-4FBE-B1D2-1EC6F83BE82C}" dt="2024-06-28T13:45:40.045" v="102" actId="478"/>
          <ac:spMkLst>
            <pc:docMk/>
            <pc:sldMk cId="4156797635" sldId="263"/>
            <ac:spMk id="43" creationId="{E8476281-F50C-FB24-B2E4-481EE27B06E1}"/>
          </ac:spMkLst>
        </pc:spChg>
        <pc:spChg chg="del">
          <ac:chgData name="Virgilio de Araujo Mendes" userId="925c9b31-e307-435d-aca5-a82e0597ab12" providerId="ADAL" clId="{104C3EF0-CB91-4FBE-B1D2-1EC6F83BE82C}" dt="2024-06-28T13:45:37.262" v="101" actId="478"/>
          <ac:spMkLst>
            <pc:docMk/>
            <pc:sldMk cId="4156797635" sldId="263"/>
            <ac:spMk id="44" creationId="{2FFEC2C1-25C6-5DD8-3B0A-5D3C466404BB}"/>
          </ac:spMkLst>
        </pc:spChg>
        <pc:picChg chg="add mod">
          <ac:chgData name="Virgilio de Araujo Mendes" userId="925c9b31-e307-435d-aca5-a82e0597ab12" providerId="ADAL" clId="{104C3EF0-CB91-4FBE-B1D2-1EC6F83BE82C}" dt="2024-06-28T13:48:11.499" v="204" actId="1076"/>
          <ac:picMkLst>
            <pc:docMk/>
            <pc:sldMk cId="4156797635" sldId="263"/>
            <ac:picMk id="3" creationId="{39F61E72-C595-D599-7580-322E64D7232A}"/>
          </ac:picMkLst>
        </pc:picChg>
      </pc:sldChg>
      <pc:sldChg chg="modSp add del mod">
        <pc:chgData name="Virgilio de Araujo Mendes" userId="925c9b31-e307-435d-aca5-a82e0597ab12" providerId="ADAL" clId="{104C3EF0-CB91-4FBE-B1D2-1EC6F83BE82C}" dt="2024-06-28T17:55:15.856" v="2369" actId="47"/>
        <pc:sldMkLst>
          <pc:docMk/>
          <pc:sldMk cId="4176967940" sldId="264"/>
        </pc:sldMkLst>
        <pc:graphicFrameChg chg="mod modGraphic">
          <ac:chgData name="Virgilio de Araujo Mendes" userId="925c9b31-e307-435d-aca5-a82e0597ab12" providerId="ADAL" clId="{104C3EF0-CB91-4FBE-B1D2-1EC6F83BE82C}" dt="2024-06-28T17:32:51.181" v="2368" actId="3626"/>
          <ac:graphicFrameMkLst>
            <pc:docMk/>
            <pc:sldMk cId="4176967940" sldId="264"/>
            <ac:graphicFrameMk id="5" creationId="{78AACF79-AC7C-9CBA-2944-E301D948ACF4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92DBAA-A541-45C9-9103-CF02CB25121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FE519B-80EE-4539-9976-59EC0B34257E}">
      <dgm:prSet/>
      <dgm:spPr/>
      <dgm:t>
        <a:bodyPr/>
        <a:lstStyle/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Esferas: Legislativo, Executivo, Judiciário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C43249-5025-48DD-A5C6-371B20CA207D}" type="parTrans" cxnId="{64BF3FBF-B539-4DEE-8328-0EA1D14332AC}">
      <dgm:prSet/>
      <dgm:spPr/>
      <dgm:t>
        <a:bodyPr/>
        <a:lstStyle/>
        <a:p>
          <a:endParaRPr lang="en-US"/>
        </a:p>
      </dgm:t>
    </dgm:pt>
    <dgm:pt modelId="{70CD0577-DE8D-4856-9F92-18F54F8ABC28}" type="sibTrans" cxnId="{64BF3FBF-B539-4DEE-8328-0EA1D14332AC}">
      <dgm:prSet/>
      <dgm:spPr/>
      <dgm:t>
        <a:bodyPr/>
        <a:lstStyle/>
        <a:p>
          <a:endParaRPr lang="en-US"/>
        </a:p>
      </dgm:t>
    </dgm:pt>
    <dgm:pt modelId="{5242F101-EBC2-4194-A9C5-B0731B2600ED}">
      <dgm:prSet/>
      <dgm:spPr/>
      <dgm:t>
        <a:bodyPr/>
        <a:lstStyle/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Instâncias para Atuação de Sucesso: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6FF0132-ADE0-4A5C-8A91-42B12B560251}" type="parTrans" cxnId="{A5479B20-7B42-49CB-A555-B3A07487F9A9}">
      <dgm:prSet/>
      <dgm:spPr/>
      <dgm:t>
        <a:bodyPr/>
        <a:lstStyle/>
        <a:p>
          <a:endParaRPr lang="en-US"/>
        </a:p>
      </dgm:t>
    </dgm:pt>
    <dgm:pt modelId="{471A96CA-D8CF-462E-BBED-F6A37B52F742}" type="sibTrans" cxnId="{A5479B20-7B42-49CB-A555-B3A07487F9A9}">
      <dgm:prSet/>
      <dgm:spPr/>
      <dgm:t>
        <a:bodyPr/>
        <a:lstStyle/>
        <a:p>
          <a:endParaRPr lang="en-US"/>
        </a:p>
      </dgm:t>
    </dgm:pt>
    <dgm:pt modelId="{AA6A83AD-5BE3-4953-B9E9-1AE43FF87D05}">
      <dgm:prSet/>
      <dgm:spPr/>
      <dgm:t>
        <a:bodyPr/>
        <a:lstStyle/>
        <a:p>
          <a:pPr marL="901700" indent="-177800"/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Janela de Oportunidade;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A686C62-DEE3-4298-B905-5C58F9172871}" type="parTrans" cxnId="{6E9BE36A-0420-4F2C-8AAA-2ABC9EB39BF3}">
      <dgm:prSet/>
      <dgm:spPr/>
      <dgm:t>
        <a:bodyPr/>
        <a:lstStyle/>
        <a:p>
          <a:endParaRPr lang="en-US"/>
        </a:p>
      </dgm:t>
    </dgm:pt>
    <dgm:pt modelId="{D2C9255F-FFE1-4FB9-B377-656A6B6C7C31}" type="sibTrans" cxnId="{6E9BE36A-0420-4F2C-8AAA-2ABC9EB39BF3}">
      <dgm:prSet/>
      <dgm:spPr/>
      <dgm:t>
        <a:bodyPr/>
        <a:lstStyle/>
        <a:p>
          <a:endParaRPr lang="en-US"/>
        </a:p>
      </dgm:t>
    </dgm:pt>
    <dgm:pt modelId="{5CFF0D0A-48FA-4583-AFAE-4D1FECACC50F}">
      <dgm:prSet/>
      <dgm:spPr/>
      <dgm:t>
        <a:bodyPr/>
        <a:lstStyle/>
        <a:p>
          <a:pPr marL="901700" indent="-177800"/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Dados e Pesquisas;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01EEBD1-CFD1-46C5-A24C-2979F6F5A803}" type="parTrans" cxnId="{337177D5-926F-4FAA-BA09-DA0EEFF12064}">
      <dgm:prSet/>
      <dgm:spPr/>
      <dgm:t>
        <a:bodyPr/>
        <a:lstStyle/>
        <a:p>
          <a:endParaRPr lang="en-US"/>
        </a:p>
      </dgm:t>
    </dgm:pt>
    <dgm:pt modelId="{4C4CB250-59E3-4AC2-BE78-2DDE1884DE58}" type="sibTrans" cxnId="{337177D5-926F-4FAA-BA09-DA0EEFF12064}">
      <dgm:prSet/>
      <dgm:spPr/>
      <dgm:t>
        <a:bodyPr/>
        <a:lstStyle/>
        <a:p>
          <a:endParaRPr lang="en-US"/>
        </a:p>
      </dgm:t>
    </dgm:pt>
    <dgm:pt modelId="{994CBF10-FAFB-4B5D-9ABA-1AAAA94CDA01}">
      <dgm:prSet/>
      <dgm:spPr/>
      <dgm:t>
        <a:bodyPr/>
        <a:lstStyle/>
        <a:p>
          <a:pPr marL="901700" indent="-177800"/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Monitoramento;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2143A6E-DC2B-454C-943B-9AB5ED5C5534}" type="parTrans" cxnId="{0B374CB0-C54C-40CF-B73D-60352611B9EF}">
      <dgm:prSet/>
      <dgm:spPr/>
      <dgm:t>
        <a:bodyPr/>
        <a:lstStyle/>
        <a:p>
          <a:endParaRPr lang="en-US"/>
        </a:p>
      </dgm:t>
    </dgm:pt>
    <dgm:pt modelId="{AD9B0048-B985-4852-BE93-6A0E9CF72BAE}" type="sibTrans" cxnId="{0B374CB0-C54C-40CF-B73D-60352611B9EF}">
      <dgm:prSet/>
      <dgm:spPr/>
      <dgm:t>
        <a:bodyPr/>
        <a:lstStyle/>
        <a:p>
          <a:endParaRPr lang="en-US"/>
        </a:p>
      </dgm:t>
    </dgm:pt>
    <dgm:pt modelId="{680CC188-5033-40B3-A8B1-10E99B1F7106}">
      <dgm:prSet/>
      <dgm:spPr/>
      <dgm:t>
        <a:bodyPr/>
        <a:lstStyle/>
        <a:p>
          <a:pPr marL="901700" indent="-177800"/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Discurso;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8A4D735-CFC4-41D9-B92C-7EC913027361}" type="parTrans" cxnId="{1D2D4134-1876-47E3-ACAC-81D23920DD99}">
      <dgm:prSet/>
      <dgm:spPr/>
      <dgm:t>
        <a:bodyPr/>
        <a:lstStyle/>
        <a:p>
          <a:endParaRPr lang="pt-BR"/>
        </a:p>
      </dgm:t>
    </dgm:pt>
    <dgm:pt modelId="{5B8E0FF3-E5F7-40D3-A592-2FC4B8A00C5B}" type="sibTrans" cxnId="{1D2D4134-1876-47E3-ACAC-81D23920DD99}">
      <dgm:prSet/>
      <dgm:spPr/>
      <dgm:t>
        <a:bodyPr/>
        <a:lstStyle/>
        <a:p>
          <a:endParaRPr lang="pt-BR"/>
        </a:p>
      </dgm:t>
    </dgm:pt>
    <dgm:pt modelId="{BAAED6BE-D22A-4260-96B1-DBA66BD61730}">
      <dgm:prSet/>
      <dgm:spPr/>
      <dgm:t>
        <a:bodyPr/>
        <a:lstStyle/>
        <a:p>
          <a:pPr marL="901700" indent="-177800"/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Interlocuções.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55E152A-41C7-4DB7-83C3-2B407DD2E73F}" type="parTrans" cxnId="{600416C4-DD52-44FC-AE5F-D44B205BB64F}">
      <dgm:prSet/>
      <dgm:spPr/>
      <dgm:t>
        <a:bodyPr/>
        <a:lstStyle/>
        <a:p>
          <a:endParaRPr lang="pt-BR"/>
        </a:p>
      </dgm:t>
    </dgm:pt>
    <dgm:pt modelId="{3C4108E8-440E-466E-A050-72D06C2C2FB5}" type="sibTrans" cxnId="{600416C4-DD52-44FC-AE5F-D44B205BB64F}">
      <dgm:prSet/>
      <dgm:spPr/>
      <dgm:t>
        <a:bodyPr/>
        <a:lstStyle/>
        <a:p>
          <a:endParaRPr lang="pt-BR"/>
        </a:p>
      </dgm:t>
    </dgm:pt>
    <dgm:pt modelId="{EBDCF3FA-5BA9-44DF-8261-1A3CAA9A6D90}">
      <dgm:prSet/>
      <dgm:spPr/>
      <dgm:t>
        <a:bodyPr/>
        <a:lstStyle/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Práticas: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C10F078-AA2D-4B27-BCEA-FCA750A4A4D5}" type="sibTrans" cxnId="{67C4CF7D-4F86-4D64-BD09-86B842B4D88B}">
      <dgm:prSet/>
      <dgm:spPr/>
      <dgm:t>
        <a:bodyPr/>
        <a:lstStyle/>
        <a:p>
          <a:endParaRPr lang="en-US"/>
        </a:p>
      </dgm:t>
    </dgm:pt>
    <dgm:pt modelId="{68588F5D-355D-4310-B626-E7538C40ACBA}" type="parTrans" cxnId="{67C4CF7D-4F86-4D64-BD09-86B842B4D88B}">
      <dgm:prSet/>
      <dgm:spPr/>
      <dgm:t>
        <a:bodyPr/>
        <a:lstStyle/>
        <a:p>
          <a:endParaRPr lang="en-US"/>
        </a:p>
      </dgm:t>
    </dgm:pt>
    <dgm:pt modelId="{B51F622A-0A7D-4D4A-9E87-14307DBC7FD2}">
      <dgm:prSet/>
      <dgm:spPr/>
      <dgm:t>
        <a:bodyPr/>
        <a:lstStyle/>
        <a:p>
          <a:pPr marL="901700" indent="-177800"/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Reuniões com Atores Públicos;</a:t>
          </a:r>
        </a:p>
      </dgm:t>
    </dgm:pt>
    <dgm:pt modelId="{C168EC34-0CB2-4863-8539-E70FD62E860D}" type="parTrans" cxnId="{2EC7710A-E37E-4052-A36C-8536A37C42C4}">
      <dgm:prSet/>
      <dgm:spPr/>
      <dgm:t>
        <a:bodyPr/>
        <a:lstStyle/>
        <a:p>
          <a:endParaRPr lang="pt-BR"/>
        </a:p>
      </dgm:t>
    </dgm:pt>
    <dgm:pt modelId="{6E26EB8F-136D-48CC-89FB-A228DE72E215}" type="sibTrans" cxnId="{2EC7710A-E37E-4052-A36C-8536A37C42C4}">
      <dgm:prSet/>
      <dgm:spPr/>
      <dgm:t>
        <a:bodyPr/>
        <a:lstStyle/>
        <a:p>
          <a:endParaRPr lang="pt-BR"/>
        </a:p>
      </dgm:t>
    </dgm:pt>
    <dgm:pt modelId="{B8F5DEA9-CC42-44EB-A078-1C1551A65E26}">
      <dgm:prSet/>
      <dgm:spPr/>
      <dgm:t>
        <a:bodyPr/>
        <a:lstStyle/>
        <a:p>
          <a:pPr marL="901700" indent="-177800"/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Veículos de mídia e campanhas de comunicação;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F20D70E-87B5-4085-A022-6B4D03DC8BC9}" type="parTrans" cxnId="{67266077-2F72-4BA1-80AC-B3BD6EF465E8}">
      <dgm:prSet/>
      <dgm:spPr/>
      <dgm:t>
        <a:bodyPr/>
        <a:lstStyle/>
        <a:p>
          <a:endParaRPr lang="pt-BR"/>
        </a:p>
      </dgm:t>
    </dgm:pt>
    <dgm:pt modelId="{40BDB505-6EB8-4E67-A861-309DA60574D1}" type="sibTrans" cxnId="{67266077-2F72-4BA1-80AC-B3BD6EF465E8}">
      <dgm:prSet/>
      <dgm:spPr/>
      <dgm:t>
        <a:bodyPr/>
        <a:lstStyle/>
        <a:p>
          <a:endParaRPr lang="pt-BR"/>
        </a:p>
      </dgm:t>
    </dgm:pt>
    <dgm:pt modelId="{AC01A9DF-5AFD-4869-A052-0F54B742C486}">
      <dgm:prSet/>
      <dgm:spPr/>
      <dgm:t>
        <a:bodyPr/>
        <a:lstStyle/>
        <a:p>
          <a:pPr marL="901700" indent="-177800"/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Estudos e Pareceres técnicos;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5DB2CF7-8669-4531-9904-77CBF1ABE74A}" type="parTrans" cxnId="{C54E38E7-968D-4588-80D2-1F53E4DCA2F6}">
      <dgm:prSet/>
      <dgm:spPr/>
      <dgm:t>
        <a:bodyPr/>
        <a:lstStyle/>
        <a:p>
          <a:endParaRPr lang="pt-BR"/>
        </a:p>
      </dgm:t>
    </dgm:pt>
    <dgm:pt modelId="{6DE37E64-A2A4-4BDE-9942-443CEA282A73}" type="sibTrans" cxnId="{C54E38E7-968D-4588-80D2-1F53E4DCA2F6}">
      <dgm:prSet/>
      <dgm:spPr/>
      <dgm:t>
        <a:bodyPr/>
        <a:lstStyle/>
        <a:p>
          <a:endParaRPr lang="pt-BR"/>
        </a:p>
      </dgm:t>
    </dgm:pt>
    <dgm:pt modelId="{F11E442F-1624-457B-AB9D-EBDABDCB1B71}">
      <dgm:prSet/>
      <dgm:spPr/>
      <dgm:t>
        <a:bodyPr/>
        <a:lstStyle/>
        <a:p>
          <a:pPr marL="901700" indent="-177800"/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Petições, abaixo-assinados;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99ED86-4B8A-4896-8A34-390DA424A3D9}" type="parTrans" cxnId="{AE9D0E52-3E4E-4D89-B59A-252B29E3AB67}">
      <dgm:prSet/>
      <dgm:spPr/>
      <dgm:t>
        <a:bodyPr/>
        <a:lstStyle/>
        <a:p>
          <a:endParaRPr lang="pt-BR"/>
        </a:p>
      </dgm:t>
    </dgm:pt>
    <dgm:pt modelId="{DA10AB56-8314-41E4-88FD-E0F6135623C0}" type="sibTrans" cxnId="{AE9D0E52-3E4E-4D89-B59A-252B29E3AB67}">
      <dgm:prSet/>
      <dgm:spPr/>
      <dgm:t>
        <a:bodyPr/>
        <a:lstStyle/>
        <a:p>
          <a:endParaRPr lang="pt-BR"/>
        </a:p>
      </dgm:t>
    </dgm:pt>
    <dgm:pt modelId="{22E6C0A9-1BEE-4B4A-AF89-6FED12705DD5}">
      <dgm:prSet/>
      <dgm:spPr/>
      <dgm:t>
        <a:bodyPr/>
        <a:lstStyle/>
        <a:p>
          <a:pPr marL="901700" indent="-177800"/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Dados e  relatórios.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14C8D3D-73E9-4D2C-A60D-5FFB67C9E30A}" type="parTrans" cxnId="{732A859D-35DA-4B1F-B957-067331BD83AD}">
      <dgm:prSet/>
      <dgm:spPr/>
      <dgm:t>
        <a:bodyPr/>
        <a:lstStyle/>
        <a:p>
          <a:endParaRPr lang="pt-BR"/>
        </a:p>
      </dgm:t>
    </dgm:pt>
    <dgm:pt modelId="{01C2E3D6-C09E-4175-90A5-1EA12BBB3F8D}" type="sibTrans" cxnId="{732A859D-35DA-4B1F-B957-067331BD83AD}">
      <dgm:prSet/>
      <dgm:spPr/>
      <dgm:t>
        <a:bodyPr/>
        <a:lstStyle/>
        <a:p>
          <a:endParaRPr lang="pt-BR"/>
        </a:p>
      </dgm:t>
    </dgm:pt>
    <dgm:pt modelId="{7E606506-8C93-4627-8D5D-E6BFB9F2755D}" type="pres">
      <dgm:prSet presAssocID="{A192DBAA-A541-45C9-9103-CF02CB251213}" presName="linear" presStyleCnt="0">
        <dgm:presLayoutVars>
          <dgm:dir/>
          <dgm:animLvl val="lvl"/>
          <dgm:resizeHandles val="exact"/>
        </dgm:presLayoutVars>
      </dgm:prSet>
      <dgm:spPr/>
    </dgm:pt>
    <dgm:pt modelId="{8C69E2F8-BE5C-485C-B349-C8CBFEFAD375}" type="pres">
      <dgm:prSet presAssocID="{E6FE519B-80EE-4539-9976-59EC0B34257E}" presName="parentLin" presStyleCnt="0"/>
      <dgm:spPr/>
    </dgm:pt>
    <dgm:pt modelId="{67C6F9CE-DF90-4E67-81D2-0E5E0599F7A0}" type="pres">
      <dgm:prSet presAssocID="{E6FE519B-80EE-4539-9976-59EC0B34257E}" presName="parentLeftMargin" presStyleLbl="node1" presStyleIdx="0" presStyleCnt="3"/>
      <dgm:spPr/>
    </dgm:pt>
    <dgm:pt modelId="{56E17D2C-5A72-4126-83D1-6587E87FC236}" type="pres">
      <dgm:prSet presAssocID="{E6FE519B-80EE-4539-9976-59EC0B3425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CBCFE64-93D9-434C-8779-671885EA62DA}" type="pres">
      <dgm:prSet presAssocID="{E6FE519B-80EE-4539-9976-59EC0B34257E}" presName="negativeSpace" presStyleCnt="0"/>
      <dgm:spPr/>
    </dgm:pt>
    <dgm:pt modelId="{AC2C9F9D-AD54-4BFC-9751-2A3291B9B8E8}" type="pres">
      <dgm:prSet presAssocID="{E6FE519B-80EE-4539-9976-59EC0B34257E}" presName="childText" presStyleLbl="conFgAcc1" presStyleIdx="0" presStyleCnt="3">
        <dgm:presLayoutVars>
          <dgm:bulletEnabled val="1"/>
        </dgm:presLayoutVars>
      </dgm:prSet>
      <dgm:spPr/>
    </dgm:pt>
    <dgm:pt modelId="{FE4B5002-2477-4874-A8BF-E649D26FEA46}" type="pres">
      <dgm:prSet presAssocID="{70CD0577-DE8D-4856-9F92-18F54F8ABC28}" presName="spaceBetweenRectangles" presStyleCnt="0"/>
      <dgm:spPr/>
    </dgm:pt>
    <dgm:pt modelId="{8E3DF449-EA26-4E95-BE2F-399BD3E43901}" type="pres">
      <dgm:prSet presAssocID="{EBDCF3FA-5BA9-44DF-8261-1A3CAA9A6D90}" presName="parentLin" presStyleCnt="0"/>
      <dgm:spPr/>
    </dgm:pt>
    <dgm:pt modelId="{1239E7C0-400B-4000-AE7B-CB0C1C33FF2E}" type="pres">
      <dgm:prSet presAssocID="{EBDCF3FA-5BA9-44DF-8261-1A3CAA9A6D90}" presName="parentLeftMargin" presStyleLbl="node1" presStyleIdx="0" presStyleCnt="3"/>
      <dgm:spPr/>
    </dgm:pt>
    <dgm:pt modelId="{AAAD97ED-1462-4883-83E2-24706C3CEC77}" type="pres">
      <dgm:prSet presAssocID="{EBDCF3FA-5BA9-44DF-8261-1A3CAA9A6D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1FCA01-AE91-4F3E-99B1-568F295DD277}" type="pres">
      <dgm:prSet presAssocID="{EBDCF3FA-5BA9-44DF-8261-1A3CAA9A6D90}" presName="negativeSpace" presStyleCnt="0"/>
      <dgm:spPr/>
    </dgm:pt>
    <dgm:pt modelId="{F7E94C1C-E2CB-4D2C-BBAD-E47C606293C3}" type="pres">
      <dgm:prSet presAssocID="{EBDCF3FA-5BA9-44DF-8261-1A3CAA9A6D90}" presName="childText" presStyleLbl="conFgAcc1" presStyleIdx="1" presStyleCnt="3">
        <dgm:presLayoutVars>
          <dgm:bulletEnabled val="1"/>
        </dgm:presLayoutVars>
      </dgm:prSet>
      <dgm:spPr/>
    </dgm:pt>
    <dgm:pt modelId="{D4ECE73A-D008-4154-B981-4A494015427B}" type="pres">
      <dgm:prSet presAssocID="{3C10F078-AA2D-4B27-BCEA-FCA750A4A4D5}" presName="spaceBetweenRectangles" presStyleCnt="0"/>
      <dgm:spPr/>
    </dgm:pt>
    <dgm:pt modelId="{991FD7DE-FCE7-4D4A-B576-37222B9E0DE7}" type="pres">
      <dgm:prSet presAssocID="{5242F101-EBC2-4194-A9C5-B0731B2600ED}" presName="parentLin" presStyleCnt="0"/>
      <dgm:spPr/>
    </dgm:pt>
    <dgm:pt modelId="{0C6BA60A-30D1-4483-ABE7-BF27780F5562}" type="pres">
      <dgm:prSet presAssocID="{5242F101-EBC2-4194-A9C5-B0731B2600ED}" presName="parentLeftMargin" presStyleLbl="node1" presStyleIdx="1" presStyleCnt="3"/>
      <dgm:spPr/>
    </dgm:pt>
    <dgm:pt modelId="{7CC48CAF-25C0-406C-81D6-3E0CD18D0AFC}" type="pres">
      <dgm:prSet presAssocID="{5242F101-EBC2-4194-A9C5-B0731B2600E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A4D3006-C0A7-4271-A8D2-AE48BD55B660}" type="pres">
      <dgm:prSet presAssocID="{5242F101-EBC2-4194-A9C5-B0731B2600ED}" presName="negativeSpace" presStyleCnt="0"/>
      <dgm:spPr/>
    </dgm:pt>
    <dgm:pt modelId="{308A15CD-E5FC-4D20-91BE-269C733B7AEC}" type="pres">
      <dgm:prSet presAssocID="{5242F101-EBC2-4194-A9C5-B0731B2600E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FC6C801-259F-4C4B-B5F6-36CF18167608}" type="presOf" srcId="{EBDCF3FA-5BA9-44DF-8261-1A3CAA9A6D90}" destId="{AAAD97ED-1462-4883-83E2-24706C3CEC77}" srcOrd="1" destOrd="0" presId="urn:microsoft.com/office/officeart/2005/8/layout/list1"/>
    <dgm:cxn modelId="{2EC7710A-E37E-4052-A36C-8536A37C42C4}" srcId="{EBDCF3FA-5BA9-44DF-8261-1A3CAA9A6D90}" destId="{B51F622A-0A7D-4D4A-9E87-14307DBC7FD2}" srcOrd="0" destOrd="0" parTransId="{C168EC34-0CB2-4863-8539-E70FD62E860D}" sibTransId="{6E26EB8F-136D-48CC-89FB-A228DE72E215}"/>
    <dgm:cxn modelId="{A7E30A0B-F771-419C-9463-3AA4E02449E3}" type="presOf" srcId="{BAAED6BE-D22A-4260-96B1-DBA66BD61730}" destId="{308A15CD-E5FC-4D20-91BE-269C733B7AEC}" srcOrd="0" destOrd="4" presId="urn:microsoft.com/office/officeart/2005/8/layout/list1"/>
    <dgm:cxn modelId="{A5479B20-7B42-49CB-A555-B3A07487F9A9}" srcId="{A192DBAA-A541-45C9-9103-CF02CB251213}" destId="{5242F101-EBC2-4194-A9C5-B0731B2600ED}" srcOrd="2" destOrd="0" parTransId="{46FF0132-ADE0-4A5C-8A91-42B12B560251}" sibTransId="{471A96CA-D8CF-462E-BBED-F6A37B52F742}"/>
    <dgm:cxn modelId="{EB377F28-EE34-4123-ACD6-29D758FCB093}" type="presOf" srcId="{5CFF0D0A-48FA-4583-AFAE-4D1FECACC50F}" destId="{308A15CD-E5FC-4D20-91BE-269C733B7AEC}" srcOrd="0" destOrd="2" presId="urn:microsoft.com/office/officeart/2005/8/layout/list1"/>
    <dgm:cxn modelId="{EAFA6E2E-6BF6-4585-B090-DFB0FE90F7E8}" type="presOf" srcId="{E6FE519B-80EE-4539-9976-59EC0B34257E}" destId="{56E17D2C-5A72-4126-83D1-6587E87FC236}" srcOrd="1" destOrd="0" presId="urn:microsoft.com/office/officeart/2005/8/layout/list1"/>
    <dgm:cxn modelId="{63A0AE33-7C7C-4A14-9904-F6DB75343059}" type="presOf" srcId="{994CBF10-FAFB-4B5D-9ABA-1AAAA94CDA01}" destId="{308A15CD-E5FC-4D20-91BE-269C733B7AEC}" srcOrd="0" destOrd="3" presId="urn:microsoft.com/office/officeart/2005/8/layout/list1"/>
    <dgm:cxn modelId="{1D2D4134-1876-47E3-ACAC-81D23920DD99}" srcId="{5242F101-EBC2-4194-A9C5-B0731B2600ED}" destId="{680CC188-5033-40B3-A8B1-10E99B1F7106}" srcOrd="1" destOrd="0" parTransId="{18A4D735-CFC4-41D9-B92C-7EC913027361}" sibTransId="{5B8E0FF3-E5F7-40D3-A592-2FC4B8A00C5B}"/>
    <dgm:cxn modelId="{62122D61-C2E5-4E1F-97D9-0A95836DFE6C}" type="presOf" srcId="{22E6C0A9-1BEE-4B4A-AF89-6FED12705DD5}" destId="{F7E94C1C-E2CB-4D2C-BBAD-E47C606293C3}" srcOrd="0" destOrd="4" presId="urn:microsoft.com/office/officeart/2005/8/layout/list1"/>
    <dgm:cxn modelId="{95289F69-759F-4A71-AAF5-03A2618393A2}" type="presOf" srcId="{AA6A83AD-5BE3-4953-B9E9-1AE43FF87D05}" destId="{308A15CD-E5FC-4D20-91BE-269C733B7AEC}" srcOrd="0" destOrd="0" presId="urn:microsoft.com/office/officeart/2005/8/layout/list1"/>
    <dgm:cxn modelId="{6E9BE36A-0420-4F2C-8AAA-2ABC9EB39BF3}" srcId="{5242F101-EBC2-4194-A9C5-B0731B2600ED}" destId="{AA6A83AD-5BE3-4953-B9E9-1AE43FF87D05}" srcOrd="0" destOrd="0" parTransId="{FA686C62-DEE3-4298-B905-5C58F9172871}" sibTransId="{D2C9255F-FFE1-4FB9-B377-656A6B6C7C31}"/>
    <dgm:cxn modelId="{DEA74B6F-CEE0-4497-A071-D2BEF06DF7AF}" type="presOf" srcId="{5242F101-EBC2-4194-A9C5-B0731B2600ED}" destId="{0C6BA60A-30D1-4483-ABE7-BF27780F5562}" srcOrd="0" destOrd="0" presId="urn:microsoft.com/office/officeart/2005/8/layout/list1"/>
    <dgm:cxn modelId="{AE9D0E52-3E4E-4D89-B59A-252B29E3AB67}" srcId="{EBDCF3FA-5BA9-44DF-8261-1A3CAA9A6D90}" destId="{F11E442F-1624-457B-AB9D-EBDABDCB1B71}" srcOrd="3" destOrd="0" parTransId="{B199ED86-4B8A-4896-8A34-390DA424A3D9}" sibTransId="{DA10AB56-8314-41E4-88FD-E0F6135623C0}"/>
    <dgm:cxn modelId="{67266077-2F72-4BA1-80AC-B3BD6EF465E8}" srcId="{EBDCF3FA-5BA9-44DF-8261-1A3CAA9A6D90}" destId="{B8F5DEA9-CC42-44EB-A078-1C1551A65E26}" srcOrd="1" destOrd="0" parTransId="{AF20D70E-87B5-4085-A022-6B4D03DC8BC9}" sibTransId="{40BDB505-6EB8-4E67-A861-309DA60574D1}"/>
    <dgm:cxn modelId="{29791578-AE10-4D97-A5F0-10827FA82B50}" type="presOf" srcId="{A192DBAA-A541-45C9-9103-CF02CB251213}" destId="{7E606506-8C93-4627-8D5D-E6BFB9F2755D}" srcOrd="0" destOrd="0" presId="urn:microsoft.com/office/officeart/2005/8/layout/list1"/>
    <dgm:cxn modelId="{67C4CF7D-4F86-4D64-BD09-86B842B4D88B}" srcId="{A192DBAA-A541-45C9-9103-CF02CB251213}" destId="{EBDCF3FA-5BA9-44DF-8261-1A3CAA9A6D90}" srcOrd="1" destOrd="0" parTransId="{68588F5D-355D-4310-B626-E7538C40ACBA}" sibTransId="{3C10F078-AA2D-4B27-BCEA-FCA750A4A4D5}"/>
    <dgm:cxn modelId="{D8C5F18F-0BD0-49F2-B471-81045F3F9C7E}" type="presOf" srcId="{EBDCF3FA-5BA9-44DF-8261-1A3CAA9A6D90}" destId="{1239E7C0-400B-4000-AE7B-CB0C1C33FF2E}" srcOrd="0" destOrd="0" presId="urn:microsoft.com/office/officeart/2005/8/layout/list1"/>
    <dgm:cxn modelId="{77207791-2E82-4999-A2C3-91C9E9D3C59A}" type="presOf" srcId="{B51F622A-0A7D-4D4A-9E87-14307DBC7FD2}" destId="{F7E94C1C-E2CB-4D2C-BBAD-E47C606293C3}" srcOrd="0" destOrd="0" presId="urn:microsoft.com/office/officeart/2005/8/layout/list1"/>
    <dgm:cxn modelId="{732A859D-35DA-4B1F-B957-067331BD83AD}" srcId="{EBDCF3FA-5BA9-44DF-8261-1A3CAA9A6D90}" destId="{22E6C0A9-1BEE-4B4A-AF89-6FED12705DD5}" srcOrd="4" destOrd="0" parTransId="{614C8D3D-73E9-4D2C-A60D-5FFB67C9E30A}" sibTransId="{01C2E3D6-C09E-4175-90A5-1EA12BBB3F8D}"/>
    <dgm:cxn modelId="{0B374CB0-C54C-40CF-B73D-60352611B9EF}" srcId="{5242F101-EBC2-4194-A9C5-B0731B2600ED}" destId="{994CBF10-FAFB-4B5D-9ABA-1AAAA94CDA01}" srcOrd="3" destOrd="0" parTransId="{E2143A6E-DC2B-454C-943B-9AB5ED5C5534}" sibTransId="{AD9B0048-B985-4852-BE93-6A0E9CF72BAE}"/>
    <dgm:cxn modelId="{84156DB8-0374-4921-9551-6665A88248E2}" type="presOf" srcId="{680CC188-5033-40B3-A8B1-10E99B1F7106}" destId="{308A15CD-E5FC-4D20-91BE-269C733B7AEC}" srcOrd="0" destOrd="1" presId="urn:microsoft.com/office/officeart/2005/8/layout/list1"/>
    <dgm:cxn modelId="{64BF3FBF-B539-4DEE-8328-0EA1D14332AC}" srcId="{A192DBAA-A541-45C9-9103-CF02CB251213}" destId="{E6FE519B-80EE-4539-9976-59EC0B34257E}" srcOrd="0" destOrd="0" parTransId="{FCC43249-5025-48DD-A5C6-371B20CA207D}" sibTransId="{70CD0577-DE8D-4856-9F92-18F54F8ABC28}"/>
    <dgm:cxn modelId="{600416C4-DD52-44FC-AE5F-D44B205BB64F}" srcId="{5242F101-EBC2-4194-A9C5-B0731B2600ED}" destId="{BAAED6BE-D22A-4260-96B1-DBA66BD61730}" srcOrd="4" destOrd="0" parTransId="{255E152A-41C7-4DB7-83C3-2B407DD2E73F}" sibTransId="{3C4108E8-440E-466E-A050-72D06C2C2FB5}"/>
    <dgm:cxn modelId="{337177D5-926F-4FAA-BA09-DA0EEFF12064}" srcId="{5242F101-EBC2-4194-A9C5-B0731B2600ED}" destId="{5CFF0D0A-48FA-4583-AFAE-4D1FECACC50F}" srcOrd="2" destOrd="0" parTransId="{201EEBD1-CFD1-46C5-A24C-2979F6F5A803}" sibTransId="{4C4CB250-59E3-4AC2-BE78-2DDE1884DE58}"/>
    <dgm:cxn modelId="{E8F8D2D7-F6B9-4FEB-89BD-DEC65D2FAB29}" type="presOf" srcId="{5242F101-EBC2-4194-A9C5-B0731B2600ED}" destId="{7CC48CAF-25C0-406C-81D6-3E0CD18D0AFC}" srcOrd="1" destOrd="0" presId="urn:microsoft.com/office/officeart/2005/8/layout/list1"/>
    <dgm:cxn modelId="{07A5FDDC-687B-4BA4-9CD4-F1C11E17528A}" type="presOf" srcId="{AC01A9DF-5AFD-4869-A052-0F54B742C486}" destId="{F7E94C1C-E2CB-4D2C-BBAD-E47C606293C3}" srcOrd="0" destOrd="2" presId="urn:microsoft.com/office/officeart/2005/8/layout/list1"/>
    <dgm:cxn modelId="{7EB5E9E1-8E94-47AD-9203-C536FFC879A4}" type="presOf" srcId="{E6FE519B-80EE-4539-9976-59EC0B34257E}" destId="{67C6F9CE-DF90-4E67-81D2-0E5E0599F7A0}" srcOrd="0" destOrd="0" presId="urn:microsoft.com/office/officeart/2005/8/layout/list1"/>
    <dgm:cxn modelId="{C54E38E7-968D-4588-80D2-1F53E4DCA2F6}" srcId="{EBDCF3FA-5BA9-44DF-8261-1A3CAA9A6D90}" destId="{AC01A9DF-5AFD-4869-A052-0F54B742C486}" srcOrd="2" destOrd="0" parTransId="{55DB2CF7-8669-4531-9904-77CBF1ABE74A}" sibTransId="{6DE37E64-A2A4-4BDE-9942-443CEA282A73}"/>
    <dgm:cxn modelId="{D404CBF4-7336-47C8-A8A4-24B263A255F6}" type="presOf" srcId="{B8F5DEA9-CC42-44EB-A078-1C1551A65E26}" destId="{F7E94C1C-E2CB-4D2C-BBAD-E47C606293C3}" srcOrd="0" destOrd="1" presId="urn:microsoft.com/office/officeart/2005/8/layout/list1"/>
    <dgm:cxn modelId="{40D535FA-D5F0-43B3-8828-9B88C9CE5093}" type="presOf" srcId="{F11E442F-1624-457B-AB9D-EBDABDCB1B71}" destId="{F7E94C1C-E2CB-4D2C-BBAD-E47C606293C3}" srcOrd="0" destOrd="3" presId="urn:microsoft.com/office/officeart/2005/8/layout/list1"/>
    <dgm:cxn modelId="{046EA216-D51A-44D1-B0DF-08327547558F}" type="presParOf" srcId="{7E606506-8C93-4627-8D5D-E6BFB9F2755D}" destId="{8C69E2F8-BE5C-485C-B349-C8CBFEFAD375}" srcOrd="0" destOrd="0" presId="urn:microsoft.com/office/officeart/2005/8/layout/list1"/>
    <dgm:cxn modelId="{C1E575AF-2C84-4975-8B90-D9E3F82C36BF}" type="presParOf" srcId="{8C69E2F8-BE5C-485C-B349-C8CBFEFAD375}" destId="{67C6F9CE-DF90-4E67-81D2-0E5E0599F7A0}" srcOrd="0" destOrd="0" presId="urn:microsoft.com/office/officeart/2005/8/layout/list1"/>
    <dgm:cxn modelId="{C6B4BFB2-5697-4888-98B5-4E7AAC6C4481}" type="presParOf" srcId="{8C69E2F8-BE5C-485C-B349-C8CBFEFAD375}" destId="{56E17D2C-5A72-4126-83D1-6587E87FC236}" srcOrd="1" destOrd="0" presId="urn:microsoft.com/office/officeart/2005/8/layout/list1"/>
    <dgm:cxn modelId="{6627C5C3-4FCA-4F8C-B37B-86839F163F9B}" type="presParOf" srcId="{7E606506-8C93-4627-8D5D-E6BFB9F2755D}" destId="{CCBCFE64-93D9-434C-8779-671885EA62DA}" srcOrd="1" destOrd="0" presId="urn:microsoft.com/office/officeart/2005/8/layout/list1"/>
    <dgm:cxn modelId="{9D8BA22A-D61C-45BF-A11F-25E93FFFA58D}" type="presParOf" srcId="{7E606506-8C93-4627-8D5D-E6BFB9F2755D}" destId="{AC2C9F9D-AD54-4BFC-9751-2A3291B9B8E8}" srcOrd="2" destOrd="0" presId="urn:microsoft.com/office/officeart/2005/8/layout/list1"/>
    <dgm:cxn modelId="{37875D54-45D3-44B0-B08A-B644348A9D48}" type="presParOf" srcId="{7E606506-8C93-4627-8D5D-E6BFB9F2755D}" destId="{FE4B5002-2477-4874-A8BF-E649D26FEA46}" srcOrd="3" destOrd="0" presId="urn:microsoft.com/office/officeart/2005/8/layout/list1"/>
    <dgm:cxn modelId="{1C726C62-8C5D-4F94-9A28-DFACF6D1D55E}" type="presParOf" srcId="{7E606506-8C93-4627-8D5D-E6BFB9F2755D}" destId="{8E3DF449-EA26-4E95-BE2F-399BD3E43901}" srcOrd="4" destOrd="0" presId="urn:microsoft.com/office/officeart/2005/8/layout/list1"/>
    <dgm:cxn modelId="{B2A58DA4-DB30-417F-944A-839C7B977E82}" type="presParOf" srcId="{8E3DF449-EA26-4E95-BE2F-399BD3E43901}" destId="{1239E7C0-400B-4000-AE7B-CB0C1C33FF2E}" srcOrd="0" destOrd="0" presId="urn:microsoft.com/office/officeart/2005/8/layout/list1"/>
    <dgm:cxn modelId="{6C566DF8-541A-46E4-9E52-64C24EB419EC}" type="presParOf" srcId="{8E3DF449-EA26-4E95-BE2F-399BD3E43901}" destId="{AAAD97ED-1462-4883-83E2-24706C3CEC77}" srcOrd="1" destOrd="0" presId="urn:microsoft.com/office/officeart/2005/8/layout/list1"/>
    <dgm:cxn modelId="{AC833671-022E-484E-B357-9B89C83A43CE}" type="presParOf" srcId="{7E606506-8C93-4627-8D5D-E6BFB9F2755D}" destId="{751FCA01-AE91-4F3E-99B1-568F295DD277}" srcOrd="5" destOrd="0" presId="urn:microsoft.com/office/officeart/2005/8/layout/list1"/>
    <dgm:cxn modelId="{E4337611-8D74-4B0E-A186-E3B0A964D265}" type="presParOf" srcId="{7E606506-8C93-4627-8D5D-E6BFB9F2755D}" destId="{F7E94C1C-E2CB-4D2C-BBAD-E47C606293C3}" srcOrd="6" destOrd="0" presId="urn:microsoft.com/office/officeart/2005/8/layout/list1"/>
    <dgm:cxn modelId="{8FB5BEB7-EF4E-4FDD-9F33-095DE1A30E2C}" type="presParOf" srcId="{7E606506-8C93-4627-8D5D-E6BFB9F2755D}" destId="{D4ECE73A-D008-4154-B981-4A494015427B}" srcOrd="7" destOrd="0" presId="urn:microsoft.com/office/officeart/2005/8/layout/list1"/>
    <dgm:cxn modelId="{7E2B207C-4DB6-4C60-9DA8-9C9BF1DBCB9E}" type="presParOf" srcId="{7E606506-8C93-4627-8D5D-E6BFB9F2755D}" destId="{991FD7DE-FCE7-4D4A-B576-37222B9E0DE7}" srcOrd="8" destOrd="0" presId="urn:microsoft.com/office/officeart/2005/8/layout/list1"/>
    <dgm:cxn modelId="{93291400-3EFC-4428-BA61-145C62945B05}" type="presParOf" srcId="{991FD7DE-FCE7-4D4A-B576-37222B9E0DE7}" destId="{0C6BA60A-30D1-4483-ABE7-BF27780F5562}" srcOrd="0" destOrd="0" presId="urn:microsoft.com/office/officeart/2005/8/layout/list1"/>
    <dgm:cxn modelId="{981DE688-0D34-42BD-A340-45200306888C}" type="presParOf" srcId="{991FD7DE-FCE7-4D4A-B576-37222B9E0DE7}" destId="{7CC48CAF-25C0-406C-81D6-3E0CD18D0AFC}" srcOrd="1" destOrd="0" presId="urn:microsoft.com/office/officeart/2005/8/layout/list1"/>
    <dgm:cxn modelId="{D4B94740-6C5C-4A40-8815-BA4B148FBDC5}" type="presParOf" srcId="{7E606506-8C93-4627-8D5D-E6BFB9F2755D}" destId="{0A4D3006-C0A7-4271-A8D2-AE48BD55B660}" srcOrd="9" destOrd="0" presId="urn:microsoft.com/office/officeart/2005/8/layout/list1"/>
    <dgm:cxn modelId="{9C68FEF4-AB58-4F78-AA66-EB72F490E6B0}" type="presParOf" srcId="{7E606506-8C93-4627-8D5D-E6BFB9F2755D}" destId="{308A15CD-E5FC-4D20-91BE-269C733B7AE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E67FAF-014A-41B8-A90F-41239174956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82DB201-6E92-450B-80C4-FDD71F4DEC53}">
      <dgm:prSet/>
      <dgm:spPr/>
      <dgm:t>
        <a:bodyPr/>
        <a:lstStyle/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Quais metodologias e técnicas podem impulsionar a pratica?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C88DC8B-A15E-4E83-AB83-DBBE07398098}" type="parTrans" cxnId="{DF02B430-AF25-4F29-AF3E-1B09689C3376}">
      <dgm:prSet/>
      <dgm:spPr/>
      <dgm:t>
        <a:bodyPr/>
        <a:lstStyle/>
        <a:p>
          <a:endParaRPr lang="en-US"/>
        </a:p>
      </dgm:t>
    </dgm:pt>
    <dgm:pt modelId="{676806D3-A210-44F3-9AD7-2FCFA7CC4D8C}" type="sibTrans" cxnId="{DF02B430-AF25-4F29-AF3E-1B09689C3376}">
      <dgm:prSet/>
      <dgm:spPr/>
      <dgm:t>
        <a:bodyPr/>
        <a:lstStyle/>
        <a:p>
          <a:endParaRPr lang="en-US"/>
        </a:p>
      </dgm:t>
    </dgm:pt>
    <dgm:pt modelId="{0FF7D2B1-C0C0-47BC-987A-3B031DAC0894}">
      <dgm:prSet/>
      <dgm:spPr/>
      <dgm:t>
        <a:bodyPr/>
        <a:lstStyle/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IA, Ciência de Dados, Algoritmos X Decisões orientadas a dados.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5ACC4F9-09E2-4539-A1E1-D5330CEBFED6}" type="parTrans" cxnId="{114C1129-A342-4B7F-87E1-8EA7B81B1579}">
      <dgm:prSet/>
      <dgm:spPr/>
      <dgm:t>
        <a:bodyPr/>
        <a:lstStyle/>
        <a:p>
          <a:endParaRPr lang="en-US"/>
        </a:p>
      </dgm:t>
    </dgm:pt>
    <dgm:pt modelId="{A9E5390D-7F87-4A94-B09A-799606B43DCC}" type="sibTrans" cxnId="{114C1129-A342-4B7F-87E1-8EA7B81B1579}">
      <dgm:prSet/>
      <dgm:spPr/>
      <dgm:t>
        <a:bodyPr/>
        <a:lstStyle/>
        <a:p>
          <a:endParaRPr lang="en-US"/>
        </a:p>
      </dgm:t>
    </dgm:pt>
    <dgm:pt modelId="{999AB6B4-2A87-4D33-A75A-243DD310E10E}">
      <dgm:prSet/>
      <dgm:spPr/>
      <dgm:t>
        <a:bodyPr/>
        <a:lstStyle/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Maximizar a tomada de decisão, projetando o menor custo </a:t>
          </a:r>
        </a:p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($, tempo e mão de obra).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2BBDDE-970A-4995-9C8B-75031DC76823}" type="parTrans" cxnId="{EE70BC04-A4FF-49C4-BBFC-F12026A62A88}">
      <dgm:prSet/>
      <dgm:spPr/>
      <dgm:t>
        <a:bodyPr/>
        <a:lstStyle/>
        <a:p>
          <a:endParaRPr lang="en-US"/>
        </a:p>
      </dgm:t>
    </dgm:pt>
    <dgm:pt modelId="{3F64E5AD-1777-4183-80D3-9FF0A3F2FF72}" type="sibTrans" cxnId="{EE70BC04-A4FF-49C4-BBFC-F12026A62A88}">
      <dgm:prSet/>
      <dgm:spPr/>
      <dgm:t>
        <a:bodyPr/>
        <a:lstStyle/>
        <a:p>
          <a:endParaRPr lang="en-US"/>
        </a:p>
      </dgm:t>
    </dgm:pt>
    <dgm:pt modelId="{75BF9FA7-FCB7-4054-B9F1-C04A36D7EF81}" type="pres">
      <dgm:prSet presAssocID="{97E67FAF-014A-41B8-A90F-41239174956E}" presName="root" presStyleCnt="0">
        <dgm:presLayoutVars>
          <dgm:dir/>
          <dgm:resizeHandles val="exact"/>
        </dgm:presLayoutVars>
      </dgm:prSet>
      <dgm:spPr/>
    </dgm:pt>
    <dgm:pt modelId="{492B4C02-6A0A-4F7C-AE50-096C3C898383}" type="pres">
      <dgm:prSet presAssocID="{682DB201-6E92-450B-80C4-FDD71F4DEC53}" presName="compNode" presStyleCnt="0"/>
      <dgm:spPr/>
    </dgm:pt>
    <dgm:pt modelId="{9ED8C75A-0862-4306-80CD-33FBE177204A}" type="pres">
      <dgm:prSet presAssocID="{682DB201-6E92-450B-80C4-FDD71F4DEC53}" presName="iconRect" presStyleLbl="node1" presStyleIdx="0" presStyleCnt="3" custScaleX="55132" custScaleY="64805" custLinFactX="56809" custLinFactNeighborX="100000" custLinFactNeighborY="-834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al"/>
        </a:ext>
      </dgm:extLst>
    </dgm:pt>
    <dgm:pt modelId="{89EE0FC1-EA3E-4887-A26A-549FAB265D30}" type="pres">
      <dgm:prSet presAssocID="{682DB201-6E92-450B-80C4-FDD71F4DEC53}" presName="spaceRect" presStyleCnt="0"/>
      <dgm:spPr/>
    </dgm:pt>
    <dgm:pt modelId="{3F8130D5-FFD7-4C3E-A30A-CCE3E19984D2}" type="pres">
      <dgm:prSet presAssocID="{682DB201-6E92-450B-80C4-FDD71F4DEC53}" presName="textRect" presStyleLbl="revTx" presStyleIdx="0" presStyleCnt="3" custLinFactY="-76374" custLinFactNeighborX="36032" custLinFactNeighborY="-100000">
        <dgm:presLayoutVars>
          <dgm:chMax val="1"/>
          <dgm:chPref val="1"/>
        </dgm:presLayoutVars>
      </dgm:prSet>
      <dgm:spPr/>
    </dgm:pt>
    <dgm:pt modelId="{D1BF4EFE-D6BF-4636-9C78-D6EFEC741E38}" type="pres">
      <dgm:prSet presAssocID="{676806D3-A210-44F3-9AD7-2FCFA7CC4D8C}" presName="sibTrans" presStyleCnt="0"/>
      <dgm:spPr/>
    </dgm:pt>
    <dgm:pt modelId="{7848B4A4-0E7E-4812-98A6-CE3E6E2BC523}" type="pres">
      <dgm:prSet presAssocID="{0FF7D2B1-C0C0-47BC-987A-3B031DAC0894}" presName="compNode" presStyleCnt="0"/>
      <dgm:spPr/>
    </dgm:pt>
    <dgm:pt modelId="{A8FC4011-F854-4E07-969F-06511DC27FEB}" type="pres">
      <dgm:prSet presAssocID="{0FF7D2B1-C0C0-47BC-987A-3B031DAC0894}" presName="iconRect" presStyleLbl="node1" presStyleIdx="1" presStyleCnt="3" custScaleX="46799" custScaleY="50590" custLinFactX="-75896" custLinFactNeighborX="-100000" custLinFactNeighborY="7994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0D50245C-F5D5-4BAC-94B7-B85D1C3561E2}" type="pres">
      <dgm:prSet presAssocID="{0FF7D2B1-C0C0-47BC-987A-3B031DAC0894}" presName="spaceRect" presStyleCnt="0"/>
      <dgm:spPr/>
    </dgm:pt>
    <dgm:pt modelId="{3479FAFB-131B-4031-A04B-DBE1634E6D98}" type="pres">
      <dgm:prSet presAssocID="{0FF7D2B1-C0C0-47BC-987A-3B031DAC0894}" presName="textRect" presStyleLbl="revTx" presStyleIdx="1" presStyleCnt="3" custLinFactNeighborX="-81398" custLinFactNeighborY="64584">
        <dgm:presLayoutVars>
          <dgm:chMax val="1"/>
          <dgm:chPref val="1"/>
        </dgm:presLayoutVars>
      </dgm:prSet>
      <dgm:spPr/>
    </dgm:pt>
    <dgm:pt modelId="{8247B6C8-BFFE-469B-B7C3-E3D33FEF869B}" type="pres">
      <dgm:prSet presAssocID="{A9E5390D-7F87-4A94-B09A-799606B43DCC}" presName="sibTrans" presStyleCnt="0"/>
      <dgm:spPr/>
    </dgm:pt>
    <dgm:pt modelId="{36B4C83E-EEDD-4A9D-87FC-0FCD66737302}" type="pres">
      <dgm:prSet presAssocID="{999AB6B4-2A87-4D33-A75A-243DD310E10E}" presName="compNode" presStyleCnt="0"/>
      <dgm:spPr/>
    </dgm:pt>
    <dgm:pt modelId="{E177E40B-8424-4499-8540-669E81A38C19}" type="pres">
      <dgm:prSet presAssocID="{999AB6B4-2A87-4D33-A75A-243DD310E10E}" presName="iconRect" presStyleLbl="node1" presStyleIdx="2" presStyleCnt="3" custLinFactNeighborX="-48988" custLinFactNeighborY="962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áfico de barras com tendência ascendente com preenchimento sólido"/>
        </a:ext>
      </dgm:extLst>
    </dgm:pt>
    <dgm:pt modelId="{FAF6F3A6-7071-450A-824B-1CED22D1B8DB}" type="pres">
      <dgm:prSet presAssocID="{999AB6B4-2A87-4D33-A75A-243DD310E10E}" presName="spaceRect" presStyleCnt="0"/>
      <dgm:spPr/>
    </dgm:pt>
    <dgm:pt modelId="{D0641C2D-0D7B-4685-92A5-7C0547461F49}" type="pres">
      <dgm:prSet presAssocID="{999AB6B4-2A87-4D33-A75A-243DD310E10E}" presName="textRect" presStyleLbl="revTx" presStyleIdx="2" presStyleCnt="3" custLinFactNeighborX="-20472" custLinFactNeighborY="-41821">
        <dgm:presLayoutVars>
          <dgm:chMax val="1"/>
          <dgm:chPref val="1"/>
        </dgm:presLayoutVars>
      </dgm:prSet>
      <dgm:spPr/>
    </dgm:pt>
  </dgm:ptLst>
  <dgm:cxnLst>
    <dgm:cxn modelId="{F01E7701-F4D9-4411-977B-E39C2285AE47}" type="presOf" srcId="{0FF7D2B1-C0C0-47BC-987A-3B031DAC0894}" destId="{3479FAFB-131B-4031-A04B-DBE1634E6D98}" srcOrd="0" destOrd="0" presId="urn:microsoft.com/office/officeart/2018/2/layout/IconLabelList"/>
    <dgm:cxn modelId="{EE70BC04-A4FF-49C4-BBFC-F12026A62A88}" srcId="{97E67FAF-014A-41B8-A90F-41239174956E}" destId="{999AB6B4-2A87-4D33-A75A-243DD310E10E}" srcOrd="2" destOrd="0" parTransId="{932BBDDE-970A-4995-9C8B-75031DC76823}" sibTransId="{3F64E5AD-1777-4183-80D3-9FF0A3F2FF72}"/>
    <dgm:cxn modelId="{114C1129-A342-4B7F-87E1-8EA7B81B1579}" srcId="{97E67FAF-014A-41B8-A90F-41239174956E}" destId="{0FF7D2B1-C0C0-47BC-987A-3B031DAC0894}" srcOrd="1" destOrd="0" parTransId="{25ACC4F9-09E2-4539-A1E1-D5330CEBFED6}" sibTransId="{A9E5390D-7F87-4A94-B09A-799606B43DCC}"/>
    <dgm:cxn modelId="{BD703929-17C1-4A9D-A035-5436CB7A4E1A}" type="presOf" srcId="{97E67FAF-014A-41B8-A90F-41239174956E}" destId="{75BF9FA7-FCB7-4054-B9F1-C04A36D7EF81}" srcOrd="0" destOrd="0" presId="urn:microsoft.com/office/officeart/2018/2/layout/IconLabelList"/>
    <dgm:cxn modelId="{DF02B430-AF25-4F29-AF3E-1B09689C3376}" srcId="{97E67FAF-014A-41B8-A90F-41239174956E}" destId="{682DB201-6E92-450B-80C4-FDD71F4DEC53}" srcOrd="0" destOrd="0" parTransId="{AC88DC8B-A15E-4E83-AB83-DBBE07398098}" sibTransId="{676806D3-A210-44F3-9AD7-2FCFA7CC4D8C}"/>
    <dgm:cxn modelId="{44B8543A-ECAD-421F-A835-6F46A9F62AF1}" type="presOf" srcId="{682DB201-6E92-450B-80C4-FDD71F4DEC53}" destId="{3F8130D5-FFD7-4C3E-A30A-CCE3E19984D2}" srcOrd="0" destOrd="0" presId="urn:microsoft.com/office/officeart/2018/2/layout/IconLabelList"/>
    <dgm:cxn modelId="{DB27DBF3-C445-4260-84CF-330C1E66C1B7}" type="presOf" srcId="{999AB6B4-2A87-4D33-A75A-243DD310E10E}" destId="{D0641C2D-0D7B-4685-92A5-7C0547461F49}" srcOrd="0" destOrd="0" presId="urn:microsoft.com/office/officeart/2018/2/layout/IconLabelList"/>
    <dgm:cxn modelId="{24A45A65-FE62-43F4-9DA6-18E322CC565A}" type="presParOf" srcId="{75BF9FA7-FCB7-4054-B9F1-C04A36D7EF81}" destId="{492B4C02-6A0A-4F7C-AE50-096C3C898383}" srcOrd="0" destOrd="0" presId="urn:microsoft.com/office/officeart/2018/2/layout/IconLabelList"/>
    <dgm:cxn modelId="{03F36776-78D6-486A-BD2F-816B7978E0E3}" type="presParOf" srcId="{492B4C02-6A0A-4F7C-AE50-096C3C898383}" destId="{9ED8C75A-0862-4306-80CD-33FBE177204A}" srcOrd="0" destOrd="0" presId="urn:microsoft.com/office/officeart/2018/2/layout/IconLabelList"/>
    <dgm:cxn modelId="{38E46AE5-4290-4935-8335-4908E204DB50}" type="presParOf" srcId="{492B4C02-6A0A-4F7C-AE50-096C3C898383}" destId="{89EE0FC1-EA3E-4887-A26A-549FAB265D30}" srcOrd="1" destOrd="0" presId="urn:microsoft.com/office/officeart/2018/2/layout/IconLabelList"/>
    <dgm:cxn modelId="{3A74E5B0-F25D-496D-AA71-F38C927410D2}" type="presParOf" srcId="{492B4C02-6A0A-4F7C-AE50-096C3C898383}" destId="{3F8130D5-FFD7-4C3E-A30A-CCE3E19984D2}" srcOrd="2" destOrd="0" presId="urn:microsoft.com/office/officeart/2018/2/layout/IconLabelList"/>
    <dgm:cxn modelId="{6F7E34E3-CAB0-4060-9D5F-62BD8D94C630}" type="presParOf" srcId="{75BF9FA7-FCB7-4054-B9F1-C04A36D7EF81}" destId="{D1BF4EFE-D6BF-4636-9C78-D6EFEC741E38}" srcOrd="1" destOrd="0" presId="urn:microsoft.com/office/officeart/2018/2/layout/IconLabelList"/>
    <dgm:cxn modelId="{A24FBAC1-0C61-4195-8094-3DD07F45B825}" type="presParOf" srcId="{75BF9FA7-FCB7-4054-B9F1-C04A36D7EF81}" destId="{7848B4A4-0E7E-4812-98A6-CE3E6E2BC523}" srcOrd="2" destOrd="0" presId="urn:microsoft.com/office/officeart/2018/2/layout/IconLabelList"/>
    <dgm:cxn modelId="{59BD8E68-F0A6-4E2E-95B6-46E9CC00B6BF}" type="presParOf" srcId="{7848B4A4-0E7E-4812-98A6-CE3E6E2BC523}" destId="{A8FC4011-F854-4E07-969F-06511DC27FEB}" srcOrd="0" destOrd="0" presId="urn:microsoft.com/office/officeart/2018/2/layout/IconLabelList"/>
    <dgm:cxn modelId="{8894CF59-FB6F-42E4-897E-73CA8763DBB2}" type="presParOf" srcId="{7848B4A4-0E7E-4812-98A6-CE3E6E2BC523}" destId="{0D50245C-F5D5-4BAC-94B7-B85D1C3561E2}" srcOrd="1" destOrd="0" presId="urn:microsoft.com/office/officeart/2018/2/layout/IconLabelList"/>
    <dgm:cxn modelId="{4AE4BA56-5507-4134-A656-670A95F9EBF1}" type="presParOf" srcId="{7848B4A4-0E7E-4812-98A6-CE3E6E2BC523}" destId="{3479FAFB-131B-4031-A04B-DBE1634E6D98}" srcOrd="2" destOrd="0" presId="urn:microsoft.com/office/officeart/2018/2/layout/IconLabelList"/>
    <dgm:cxn modelId="{5733C7D0-A34F-4BF5-B3F9-B96476BFA021}" type="presParOf" srcId="{75BF9FA7-FCB7-4054-B9F1-C04A36D7EF81}" destId="{8247B6C8-BFFE-469B-B7C3-E3D33FEF869B}" srcOrd="3" destOrd="0" presId="urn:microsoft.com/office/officeart/2018/2/layout/IconLabelList"/>
    <dgm:cxn modelId="{C5BE2CB7-1286-4687-990E-290C7F0572C7}" type="presParOf" srcId="{75BF9FA7-FCB7-4054-B9F1-C04A36D7EF81}" destId="{36B4C83E-EEDD-4A9D-87FC-0FCD66737302}" srcOrd="4" destOrd="0" presId="urn:microsoft.com/office/officeart/2018/2/layout/IconLabelList"/>
    <dgm:cxn modelId="{26AFC283-A584-4B9E-9488-BFE0EA5D0A2A}" type="presParOf" srcId="{36B4C83E-EEDD-4A9D-87FC-0FCD66737302}" destId="{E177E40B-8424-4499-8540-669E81A38C19}" srcOrd="0" destOrd="0" presId="urn:microsoft.com/office/officeart/2018/2/layout/IconLabelList"/>
    <dgm:cxn modelId="{1A9C2D70-934A-4FF0-884F-FAA19CAC0910}" type="presParOf" srcId="{36B4C83E-EEDD-4A9D-87FC-0FCD66737302}" destId="{FAF6F3A6-7071-450A-824B-1CED22D1B8DB}" srcOrd="1" destOrd="0" presId="urn:microsoft.com/office/officeart/2018/2/layout/IconLabelList"/>
    <dgm:cxn modelId="{5A540890-5166-4FD4-8FE9-1BCF0007AF1B}" type="presParOf" srcId="{36B4C83E-EEDD-4A9D-87FC-0FCD66737302}" destId="{D0641C2D-0D7B-4685-92A5-7C0547461F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0A4E14-E902-452A-BDC0-BB6479D1B3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C600E2-4012-4AC2-B4A2-7560BD0E0A39}">
      <dgm:prSet/>
      <dgm:spPr/>
      <dgm:t>
        <a:bodyPr/>
        <a:lstStyle/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R/Python/Power BI/</a:t>
          </a:r>
          <a:r>
            <a:rPr lang="pt-B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Tableu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1167AE2-1B2B-493B-B0CC-07A53B4D0F2C}" type="parTrans" cxnId="{1CBBB40A-6BA6-4E91-AB12-82B618FB13D0}">
      <dgm:prSet/>
      <dgm:spPr/>
      <dgm:t>
        <a:bodyPr/>
        <a:lstStyle/>
        <a:p>
          <a:endParaRPr lang="en-US"/>
        </a:p>
      </dgm:t>
    </dgm:pt>
    <dgm:pt modelId="{61D92800-7055-4288-A5DF-A14D83CE6987}" type="sibTrans" cxnId="{1CBBB40A-6BA6-4E91-AB12-82B618FB13D0}">
      <dgm:prSet/>
      <dgm:spPr/>
      <dgm:t>
        <a:bodyPr/>
        <a:lstStyle/>
        <a:p>
          <a:endParaRPr lang="en-US"/>
        </a:p>
      </dgm:t>
    </dgm:pt>
    <dgm:pt modelId="{7559322A-F31B-4E18-93FC-1948E0EC5C76}">
      <dgm:prSet/>
      <dgm:spPr/>
      <dgm:t>
        <a:bodyPr/>
        <a:lstStyle/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IA e Algoritmos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35003F7-EEAB-43B0-B1CF-BA7BA879C1DD}" type="parTrans" cxnId="{643391BB-20E0-410D-97BD-108A08984C9C}">
      <dgm:prSet/>
      <dgm:spPr/>
      <dgm:t>
        <a:bodyPr/>
        <a:lstStyle/>
        <a:p>
          <a:endParaRPr lang="en-US"/>
        </a:p>
      </dgm:t>
    </dgm:pt>
    <dgm:pt modelId="{760789D0-7995-4017-A412-7B23E01C3CF6}" type="sibTrans" cxnId="{643391BB-20E0-410D-97BD-108A08984C9C}">
      <dgm:prSet/>
      <dgm:spPr/>
      <dgm:t>
        <a:bodyPr/>
        <a:lstStyle/>
        <a:p>
          <a:endParaRPr lang="en-US"/>
        </a:p>
      </dgm:t>
    </dgm:pt>
    <dgm:pt modelId="{AA80927B-5BA7-488D-B5A6-7F3F6FB7D12F}">
      <dgm:prSet/>
      <dgm:spPr/>
      <dgm:t>
        <a:bodyPr/>
        <a:lstStyle/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Relatórios Automáticos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4B9915D-4A5C-4AA0-A6BA-D1CC2CBF5A4F}" type="parTrans" cxnId="{4D81D4E3-8068-485E-8CC0-C0717FDAAFFF}">
      <dgm:prSet/>
      <dgm:spPr/>
      <dgm:t>
        <a:bodyPr/>
        <a:lstStyle/>
        <a:p>
          <a:endParaRPr lang="en-US"/>
        </a:p>
      </dgm:t>
    </dgm:pt>
    <dgm:pt modelId="{D685A867-EAC9-4751-87F8-42503EF2712D}" type="sibTrans" cxnId="{4D81D4E3-8068-485E-8CC0-C0717FDAAFFF}">
      <dgm:prSet/>
      <dgm:spPr/>
      <dgm:t>
        <a:bodyPr/>
        <a:lstStyle/>
        <a:p>
          <a:endParaRPr lang="en-US"/>
        </a:p>
      </dgm:t>
    </dgm:pt>
    <dgm:pt modelId="{44DCDE6A-1342-474F-91FE-471967DAA363}">
      <dgm:prSet/>
      <dgm:spPr/>
      <dgm:t>
        <a:bodyPr/>
        <a:lstStyle/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Monitoramento de Stakeholders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65B2B52-0C9E-4824-A352-C5C9C9CFFDBB}" type="parTrans" cxnId="{AE508802-592F-447A-91CA-C04E13DBD662}">
      <dgm:prSet/>
      <dgm:spPr/>
      <dgm:t>
        <a:bodyPr/>
        <a:lstStyle/>
        <a:p>
          <a:endParaRPr lang="en-US"/>
        </a:p>
      </dgm:t>
    </dgm:pt>
    <dgm:pt modelId="{0FDB5557-45BE-4AD5-BC4C-A5D6B63766D9}" type="sibTrans" cxnId="{AE508802-592F-447A-91CA-C04E13DBD662}">
      <dgm:prSet/>
      <dgm:spPr/>
      <dgm:t>
        <a:bodyPr/>
        <a:lstStyle/>
        <a:p>
          <a:endParaRPr lang="en-US"/>
        </a:p>
      </dgm:t>
    </dgm:pt>
    <dgm:pt modelId="{50D74429-0240-4C21-9B3E-7CEA5DB79EE6}">
      <dgm:prSet/>
      <dgm:spPr/>
      <dgm:t>
        <a:bodyPr/>
        <a:lstStyle/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Gestão de Interlocuções e Registro de Ações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4A346D7-614D-49FE-8D70-14EC7DFB1687}" type="parTrans" cxnId="{42EDCB39-487E-47B8-8CDF-9AF7C2B2831F}">
      <dgm:prSet/>
      <dgm:spPr/>
      <dgm:t>
        <a:bodyPr/>
        <a:lstStyle/>
        <a:p>
          <a:endParaRPr lang="en-US"/>
        </a:p>
      </dgm:t>
    </dgm:pt>
    <dgm:pt modelId="{4EE003D8-D389-46E0-8677-D0DA3E6712BB}" type="sibTrans" cxnId="{42EDCB39-487E-47B8-8CDF-9AF7C2B2831F}">
      <dgm:prSet/>
      <dgm:spPr/>
      <dgm:t>
        <a:bodyPr/>
        <a:lstStyle/>
        <a:p>
          <a:endParaRPr lang="en-US"/>
        </a:p>
      </dgm:t>
    </dgm:pt>
    <dgm:pt modelId="{EBE9C78E-A78A-4198-80EB-0A9BFD18B5B9}">
      <dgm:prSet/>
      <dgm:spPr/>
      <dgm:t>
        <a:bodyPr/>
        <a:lstStyle/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Dashboards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FC2E2EB-4FE9-4D20-A6C4-855FF85E6F85}" type="parTrans" cxnId="{8925F9D0-6FAF-4FBB-AA9A-61401A2CB9EB}">
      <dgm:prSet/>
      <dgm:spPr/>
      <dgm:t>
        <a:bodyPr/>
        <a:lstStyle/>
        <a:p>
          <a:endParaRPr lang="en-US"/>
        </a:p>
      </dgm:t>
    </dgm:pt>
    <dgm:pt modelId="{2FA1C834-B47D-4D25-8A64-5A27EDB9D690}" type="sibTrans" cxnId="{8925F9D0-6FAF-4FBB-AA9A-61401A2CB9EB}">
      <dgm:prSet/>
      <dgm:spPr/>
      <dgm:t>
        <a:bodyPr/>
        <a:lstStyle/>
        <a:p>
          <a:endParaRPr lang="en-US"/>
        </a:p>
      </dgm:t>
    </dgm:pt>
    <dgm:pt modelId="{E953963D-BF4E-4FD5-8F11-A076D679BA72}" type="pres">
      <dgm:prSet presAssocID="{400A4E14-E902-452A-BDC0-BB6479D1B305}" presName="vert0" presStyleCnt="0">
        <dgm:presLayoutVars>
          <dgm:dir/>
          <dgm:animOne val="branch"/>
          <dgm:animLvl val="lvl"/>
        </dgm:presLayoutVars>
      </dgm:prSet>
      <dgm:spPr/>
    </dgm:pt>
    <dgm:pt modelId="{B557B027-B36F-41A6-8FE0-96A2179DCFD0}" type="pres">
      <dgm:prSet presAssocID="{47C600E2-4012-4AC2-B4A2-7560BD0E0A39}" presName="thickLine" presStyleLbl="alignNode1" presStyleIdx="0" presStyleCnt="6"/>
      <dgm:spPr/>
    </dgm:pt>
    <dgm:pt modelId="{C2C74520-8F2B-405B-97DC-A961BA88E150}" type="pres">
      <dgm:prSet presAssocID="{47C600E2-4012-4AC2-B4A2-7560BD0E0A39}" presName="horz1" presStyleCnt="0"/>
      <dgm:spPr/>
    </dgm:pt>
    <dgm:pt modelId="{FE1F39A0-5837-436D-9DC4-4A008B78ACE1}" type="pres">
      <dgm:prSet presAssocID="{47C600E2-4012-4AC2-B4A2-7560BD0E0A39}" presName="tx1" presStyleLbl="revTx" presStyleIdx="0" presStyleCnt="6"/>
      <dgm:spPr/>
    </dgm:pt>
    <dgm:pt modelId="{51FD6705-A247-44BE-8873-2EBE482E05E1}" type="pres">
      <dgm:prSet presAssocID="{47C600E2-4012-4AC2-B4A2-7560BD0E0A39}" presName="vert1" presStyleCnt="0"/>
      <dgm:spPr/>
    </dgm:pt>
    <dgm:pt modelId="{DA0D97E5-85DD-4741-B8D3-F17D3BF70B51}" type="pres">
      <dgm:prSet presAssocID="{7559322A-F31B-4E18-93FC-1948E0EC5C76}" presName="thickLine" presStyleLbl="alignNode1" presStyleIdx="1" presStyleCnt="6"/>
      <dgm:spPr/>
    </dgm:pt>
    <dgm:pt modelId="{D5E16EC7-D7E4-4E05-B270-B25E4104C2D8}" type="pres">
      <dgm:prSet presAssocID="{7559322A-F31B-4E18-93FC-1948E0EC5C76}" presName="horz1" presStyleCnt="0"/>
      <dgm:spPr/>
    </dgm:pt>
    <dgm:pt modelId="{1A80FB00-BE51-49D9-83E7-FD8283D266B8}" type="pres">
      <dgm:prSet presAssocID="{7559322A-F31B-4E18-93FC-1948E0EC5C76}" presName="tx1" presStyleLbl="revTx" presStyleIdx="1" presStyleCnt="6"/>
      <dgm:spPr/>
    </dgm:pt>
    <dgm:pt modelId="{8030A6D2-916A-440B-9990-620F752A4689}" type="pres">
      <dgm:prSet presAssocID="{7559322A-F31B-4E18-93FC-1948E0EC5C76}" presName="vert1" presStyleCnt="0"/>
      <dgm:spPr/>
    </dgm:pt>
    <dgm:pt modelId="{930ACFC1-389F-48CA-A2DC-D83A0E14E283}" type="pres">
      <dgm:prSet presAssocID="{AA80927B-5BA7-488D-B5A6-7F3F6FB7D12F}" presName="thickLine" presStyleLbl="alignNode1" presStyleIdx="2" presStyleCnt="6"/>
      <dgm:spPr/>
    </dgm:pt>
    <dgm:pt modelId="{C81051B9-C0C4-45C6-81A6-042F94FD0CD2}" type="pres">
      <dgm:prSet presAssocID="{AA80927B-5BA7-488D-B5A6-7F3F6FB7D12F}" presName="horz1" presStyleCnt="0"/>
      <dgm:spPr/>
    </dgm:pt>
    <dgm:pt modelId="{C8D635D0-14C4-43AF-8FFD-C022869A36E0}" type="pres">
      <dgm:prSet presAssocID="{AA80927B-5BA7-488D-B5A6-7F3F6FB7D12F}" presName="tx1" presStyleLbl="revTx" presStyleIdx="2" presStyleCnt="6"/>
      <dgm:spPr/>
    </dgm:pt>
    <dgm:pt modelId="{60B41777-5AB9-4B11-BCE0-36AF234C5AE0}" type="pres">
      <dgm:prSet presAssocID="{AA80927B-5BA7-488D-B5A6-7F3F6FB7D12F}" presName="vert1" presStyleCnt="0"/>
      <dgm:spPr/>
    </dgm:pt>
    <dgm:pt modelId="{1CAF07A6-7504-4EFA-9C4D-7CE9F9190387}" type="pres">
      <dgm:prSet presAssocID="{44DCDE6A-1342-474F-91FE-471967DAA363}" presName="thickLine" presStyleLbl="alignNode1" presStyleIdx="3" presStyleCnt="6"/>
      <dgm:spPr/>
    </dgm:pt>
    <dgm:pt modelId="{EFE4DBEC-FA35-4468-A0BA-E5FAC2C27D51}" type="pres">
      <dgm:prSet presAssocID="{44DCDE6A-1342-474F-91FE-471967DAA363}" presName="horz1" presStyleCnt="0"/>
      <dgm:spPr/>
    </dgm:pt>
    <dgm:pt modelId="{53063464-29D1-4557-A436-17145E5DCDCE}" type="pres">
      <dgm:prSet presAssocID="{44DCDE6A-1342-474F-91FE-471967DAA363}" presName="tx1" presStyleLbl="revTx" presStyleIdx="3" presStyleCnt="6"/>
      <dgm:spPr/>
    </dgm:pt>
    <dgm:pt modelId="{99C4FA3D-459D-4417-81F7-C336279A0BC4}" type="pres">
      <dgm:prSet presAssocID="{44DCDE6A-1342-474F-91FE-471967DAA363}" presName="vert1" presStyleCnt="0"/>
      <dgm:spPr/>
    </dgm:pt>
    <dgm:pt modelId="{CD0C3D20-EE1A-4519-896B-BCFF8F2DB0B3}" type="pres">
      <dgm:prSet presAssocID="{50D74429-0240-4C21-9B3E-7CEA5DB79EE6}" presName="thickLine" presStyleLbl="alignNode1" presStyleIdx="4" presStyleCnt="6"/>
      <dgm:spPr/>
    </dgm:pt>
    <dgm:pt modelId="{D4BA6AA3-71D5-4C32-9BBB-65A45BC48D5D}" type="pres">
      <dgm:prSet presAssocID="{50D74429-0240-4C21-9B3E-7CEA5DB79EE6}" presName="horz1" presStyleCnt="0"/>
      <dgm:spPr/>
    </dgm:pt>
    <dgm:pt modelId="{9749E0CE-7C32-4884-BFF0-5C4192CF963B}" type="pres">
      <dgm:prSet presAssocID="{50D74429-0240-4C21-9B3E-7CEA5DB79EE6}" presName="tx1" presStyleLbl="revTx" presStyleIdx="4" presStyleCnt="6"/>
      <dgm:spPr/>
    </dgm:pt>
    <dgm:pt modelId="{B7FF0B89-A8A0-4D9D-9306-86AF63E553EB}" type="pres">
      <dgm:prSet presAssocID="{50D74429-0240-4C21-9B3E-7CEA5DB79EE6}" presName="vert1" presStyleCnt="0"/>
      <dgm:spPr/>
    </dgm:pt>
    <dgm:pt modelId="{48C84F44-9514-4298-98C3-3B545F8FE469}" type="pres">
      <dgm:prSet presAssocID="{EBE9C78E-A78A-4198-80EB-0A9BFD18B5B9}" presName="thickLine" presStyleLbl="alignNode1" presStyleIdx="5" presStyleCnt="6"/>
      <dgm:spPr/>
    </dgm:pt>
    <dgm:pt modelId="{6835660A-372E-4D39-BDA1-D33ABDBC1F9F}" type="pres">
      <dgm:prSet presAssocID="{EBE9C78E-A78A-4198-80EB-0A9BFD18B5B9}" presName="horz1" presStyleCnt="0"/>
      <dgm:spPr/>
    </dgm:pt>
    <dgm:pt modelId="{D12DA850-BD84-4FB8-8ED4-31965D1C90FC}" type="pres">
      <dgm:prSet presAssocID="{EBE9C78E-A78A-4198-80EB-0A9BFD18B5B9}" presName="tx1" presStyleLbl="revTx" presStyleIdx="5" presStyleCnt="6"/>
      <dgm:spPr/>
    </dgm:pt>
    <dgm:pt modelId="{36ECEA4D-068E-4E57-ACCE-BF8107D26806}" type="pres">
      <dgm:prSet presAssocID="{EBE9C78E-A78A-4198-80EB-0A9BFD18B5B9}" presName="vert1" presStyleCnt="0"/>
      <dgm:spPr/>
    </dgm:pt>
  </dgm:ptLst>
  <dgm:cxnLst>
    <dgm:cxn modelId="{AE508802-592F-447A-91CA-C04E13DBD662}" srcId="{400A4E14-E902-452A-BDC0-BB6479D1B305}" destId="{44DCDE6A-1342-474F-91FE-471967DAA363}" srcOrd="3" destOrd="0" parTransId="{B65B2B52-0C9E-4824-A352-C5C9C9CFFDBB}" sibTransId="{0FDB5557-45BE-4AD5-BC4C-A5D6B63766D9}"/>
    <dgm:cxn modelId="{A306FC06-7583-485E-A2E2-41FC96840F1C}" type="presOf" srcId="{7559322A-F31B-4E18-93FC-1948E0EC5C76}" destId="{1A80FB00-BE51-49D9-83E7-FD8283D266B8}" srcOrd="0" destOrd="0" presId="urn:microsoft.com/office/officeart/2008/layout/LinedList"/>
    <dgm:cxn modelId="{1CBBB40A-6BA6-4E91-AB12-82B618FB13D0}" srcId="{400A4E14-E902-452A-BDC0-BB6479D1B305}" destId="{47C600E2-4012-4AC2-B4A2-7560BD0E0A39}" srcOrd="0" destOrd="0" parTransId="{31167AE2-1B2B-493B-B0CC-07A53B4D0F2C}" sibTransId="{61D92800-7055-4288-A5DF-A14D83CE6987}"/>
    <dgm:cxn modelId="{20A8AC1F-049E-48E3-924F-309C8380F4CF}" type="presOf" srcId="{50D74429-0240-4C21-9B3E-7CEA5DB79EE6}" destId="{9749E0CE-7C32-4884-BFF0-5C4192CF963B}" srcOrd="0" destOrd="0" presId="urn:microsoft.com/office/officeart/2008/layout/LinedList"/>
    <dgm:cxn modelId="{42EDCB39-487E-47B8-8CDF-9AF7C2B2831F}" srcId="{400A4E14-E902-452A-BDC0-BB6479D1B305}" destId="{50D74429-0240-4C21-9B3E-7CEA5DB79EE6}" srcOrd="4" destOrd="0" parTransId="{74A346D7-614D-49FE-8D70-14EC7DFB1687}" sibTransId="{4EE003D8-D389-46E0-8677-D0DA3E6712BB}"/>
    <dgm:cxn modelId="{9A4D273C-4EFE-40F1-98D2-2755699CD337}" type="presOf" srcId="{AA80927B-5BA7-488D-B5A6-7F3F6FB7D12F}" destId="{C8D635D0-14C4-43AF-8FFD-C022869A36E0}" srcOrd="0" destOrd="0" presId="urn:microsoft.com/office/officeart/2008/layout/LinedList"/>
    <dgm:cxn modelId="{3282A646-031E-4487-AB6D-7AD045DCD297}" type="presOf" srcId="{400A4E14-E902-452A-BDC0-BB6479D1B305}" destId="{E953963D-BF4E-4FD5-8F11-A076D679BA72}" srcOrd="0" destOrd="0" presId="urn:microsoft.com/office/officeart/2008/layout/LinedList"/>
    <dgm:cxn modelId="{8F3D5881-0B5A-442E-A305-8AC749AED0F9}" type="presOf" srcId="{EBE9C78E-A78A-4198-80EB-0A9BFD18B5B9}" destId="{D12DA850-BD84-4FB8-8ED4-31965D1C90FC}" srcOrd="0" destOrd="0" presId="urn:microsoft.com/office/officeart/2008/layout/LinedList"/>
    <dgm:cxn modelId="{32AD2086-E85F-401C-8D97-5ABC5B3A14D3}" type="presOf" srcId="{44DCDE6A-1342-474F-91FE-471967DAA363}" destId="{53063464-29D1-4557-A436-17145E5DCDCE}" srcOrd="0" destOrd="0" presId="urn:microsoft.com/office/officeart/2008/layout/LinedList"/>
    <dgm:cxn modelId="{643391BB-20E0-410D-97BD-108A08984C9C}" srcId="{400A4E14-E902-452A-BDC0-BB6479D1B305}" destId="{7559322A-F31B-4E18-93FC-1948E0EC5C76}" srcOrd="1" destOrd="0" parTransId="{235003F7-EEAB-43B0-B1CF-BA7BA879C1DD}" sibTransId="{760789D0-7995-4017-A412-7B23E01C3CF6}"/>
    <dgm:cxn modelId="{8925F9D0-6FAF-4FBB-AA9A-61401A2CB9EB}" srcId="{400A4E14-E902-452A-BDC0-BB6479D1B305}" destId="{EBE9C78E-A78A-4198-80EB-0A9BFD18B5B9}" srcOrd="5" destOrd="0" parTransId="{FFC2E2EB-4FE9-4D20-A6C4-855FF85E6F85}" sibTransId="{2FA1C834-B47D-4D25-8A64-5A27EDB9D690}"/>
    <dgm:cxn modelId="{EC13B5E0-834F-439F-B583-EDB3365EEC5E}" type="presOf" srcId="{47C600E2-4012-4AC2-B4A2-7560BD0E0A39}" destId="{FE1F39A0-5837-436D-9DC4-4A008B78ACE1}" srcOrd="0" destOrd="0" presId="urn:microsoft.com/office/officeart/2008/layout/LinedList"/>
    <dgm:cxn modelId="{4D81D4E3-8068-485E-8CC0-C0717FDAAFFF}" srcId="{400A4E14-E902-452A-BDC0-BB6479D1B305}" destId="{AA80927B-5BA7-488D-B5A6-7F3F6FB7D12F}" srcOrd="2" destOrd="0" parTransId="{54B9915D-4A5C-4AA0-A6BA-D1CC2CBF5A4F}" sibTransId="{D685A867-EAC9-4751-87F8-42503EF2712D}"/>
    <dgm:cxn modelId="{D7E4EB0A-9F44-4609-838E-6FC0CA694E00}" type="presParOf" srcId="{E953963D-BF4E-4FD5-8F11-A076D679BA72}" destId="{B557B027-B36F-41A6-8FE0-96A2179DCFD0}" srcOrd="0" destOrd="0" presId="urn:microsoft.com/office/officeart/2008/layout/LinedList"/>
    <dgm:cxn modelId="{F4E25ED5-5AD7-4241-AE58-DC197CFD2F86}" type="presParOf" srcId="{E953963D-BF4E-4FD5-8F11-A076D679BA72}" destId="{C2C74520-8F2B-405B-97DC-A961BA88E150}" srcOrd="1" destOrd="0" presId="urn:microsoft.com/office/officeart/2008/layout/LinedList"/>
    <dgm:cxn modelId="{620954E1-AB35-4A33-8181-B6880F96E7D1}" type="presParOf" srcId="{C2C74520-8F2B-405B-97DC-A961BA88E150}" destId="{FE1F39A0-5837-436D-9DC4-4A008B78ACE1}" srcOrd="0" destOrd="0" presId="urn:microsoft.com/office/officeart/2008/layout/LinedList"/>
    <dgm:cxn modelId="{550B53F2-ABB0-49B6-A493-30E84A5F5A0E}" type="presParOf" srcId="{C2C74520-8F2B-405B-97DC-A961BA88E150}" destId="{51FD6705-A247-44BE-8873-2EBE482E05E1}" srcOrd="1" destOrd="0" presId="urn:microsoft.com/office/officeart/2008/layout/LinedList"/>
    <dgm:cxn modelId="{9F7B43CD-4080-4792-8059-7BFFB3AFE4C8}" type="presParOf" srcId="{E953963D-BF4E-4FD5-8F11-A076D679BA72}" destId="{DA0D97E5-85DD-4741-B8D3-F17D3BF70B51}" srcOrd="2" destOrd="0" presId="urn:microsoft.com/office/officeart/2008/layout/LinedList"/>
    <dgm:cxn modelId="{36C518B4-7584-4362-B7F3-65BB7F962D9D}" type="presParOf" srcId="{E953963D-BF4E-4FD5-8F11-A076D679BA72}" destId="{D5E16EC7-D7E4-4E05-B270-B25E4104C2D8}" srcOrd="3" destOrd="0" presId="urn:microsoft.com/office/officeart/2008/layout/LinedList"/>
    <dgm:cxn modelId="{FB35FEBC-3924-4EBA-8CD0-E2A3683DAE68}" type="presParOf" srcId="{D5E16EC7-D7E4-4E05-B270-B25E4104C2D8}" destId="{1A80FB00-BE51-49D9-83E7-FD8283D266B8}" srcOrd="0" destOrd="0" presId="urn:microsoft.com/office/officeart/2008/layout/LinedList"/>
    <dgm:cxn modelId="{481E6F34-6AFF-41CF-B6DA-59A247F02788}" type="presParOf" srcId="{D5E16EC7-D7E4-4E05-B270-B25E4104C2D8}" destId="{8030A6D2-916A-440B-9990-620F752A4689}" srcOrd="1" destOrd="0" presId="urn:microsoft.com/office/officeart/2008/layout/LinedList"/>
    <dgm:cxn modelId="{A6CF1FFE-63E7-4B93-9D07-23D8DA7D4367}" type="presParOf" srcId="{E953963D-BF4E-4FD5-8F11-A076D679BA72}" destId="{930ACFC1-389F-48CA-A2DC-D83A0E14E283}" srcOrd="4" destOrd="0" presId="urn:microsoft.com/office/officeart/2008/layout/LinedList"/>
    <dgm:cxn modelId="{380F5E9F-E416-4481-AEC4-054206C449A1}" type="presParOf" srcId="{E953963D-BF4E-4FD5-8F11-A076D679BA72}" destId="{C81051B9-C0C4-45C6-81A6-042F94FD0CD2}" srcOrd="5" destOrd="0" presId="urn:microsoft.com/office/officeart/2008/layout/LinedList"/>
    <dgm:cxn modelId="{8903E2B6-588B-42A9-BA88-02EE75B03C12}" type="presParOf" srcId="{C81051B9-C0C4-45C6-81A6-042F94FD0CD2}" destId="{C8D635D0-14C4-43AF-8FFD-C022869A36E0}" srcOrd="0" destOrd="0" presId="urn:microsoft.com/office/officeart/2008/layout/LinedList"/>
    <dgm:cxn modelId="{5F1FD25D-9BBA-4AEC-8027-C969DA694260}" type="presParOf" srcId="{C81051B9-C0C4-45C6-81A6-042F94FD0CD2}" destId="{60B41777-5AB9-4B11-BCE0-36AF234C5AE0}" srcOrd="1" destOrd="0" presId="urn:microsoft.com/office/officeart/2008/layout/LinedList"/>
    <dgm:cxn modelId="{F5F8E348-E4A5-402D-92CB-D5EBB8409D51}" type="presParOf" srcId="{E953963D-BF4E-4FD5-8F11-A076D679BA72}" destId="{1CAF07A6-7504-4EFA-9C4D-7CE9F9190387}" srcOrd="6" destOrd="0" presId="urn:microsoft.com/office/officeart/2008/layout/LinedList"/>
    <dgm:cxn modelId="{DF67F629-094E-4391-A915-B3953CCFE107}" type="presParOf" srcId="{E953963D-BF4E-4FD5-8F11-A076D679BA72}" destId="{EFE4DBEC-FA35-4468-A0BA-E5FAC2C27D51}" srcOrd="7" destOrd="0" presId="urn:microsoft.com/office/officeart/2008/layout/LinedList"/>
    <dgm:cxn modelId="{F22927E3-82B8-4D45-A563-1571C57F35B1}" type="presParOf" srcId="{EFE4DBEC-FA35-4468-A0BA-E5FAC2C27D51}" destId="{53063464-29D1-4557-A436-17145E5DCDCE}" srcOrd="0" destOrd="0" presId="urn:microsoft.com/office/officeart/2008/layout/LinedList"/>
    <dgm:cxn modelId="{91F8721F-D0C9-406A-A643-BB09F6A53792}" type="presParOf" srcId="{EFE4DBEC-FA35-4468-A0BA-E5FAC2C27D51}" destId="{99C4FA3D-459D-4417-81F7-C336279A0BC4}" srcOrd="1" destOrd="0" presId="urn:microsoft.com/office/officeart/2008/layout/LinedList"/>
    <dgm:cxn modelId="{296F0044-1B16-4CC2-A0B5-B1592FCDEC01}" type="presParOf" srcId="{E953963D-BF4E-4FD5-8F11-A076D679BA72}" destId="{CD0C3D20-EE1A-4519-896B-BCFF8F2DB0B3}" srcOrd="8" destOrd="0" presId="urn:microsoft.com/office/officeart/2008/layout/LinedList"/>
    <dgm:cxn modelId="{0B2CC090-EFE3-458F-AAB0-9ECB9E78B2EB}" type="presParOf" srcId="{E953963D-BF4E-4FD5-8F11-A076D679BA72}" destId="{D4BA6AA3-71D5-4C32-9BBB-65A45BC48D5D}" srcOrd="9" destOrd="0" presId="urn:microsoft.com/office/officeart/2008/layout/LinedList"/>
    <dgm:cxn modelId="{00E3F771-C7BA-4A37-BDF9-B53DE9A510C3}" type="presParOf" srcId="{D4BA6AA3-71D5-4C32-9BBB-65A45BC48D5D}" destId="{9749E0CE-7C32-4884-BFF0-5C4192CF963B}" srcOrd="0" destOrd="0" presId="urn:microsoft.com/office/officeart/2008/layout/LinedList"/>
    <dgm:cxn modelId="{AB19CAFE-044E-449F-B8D0-D20E61AD6ED1}" type="presParOf" srcId="{D4BA6AA3-71D5-4C32-9BBB-65A45BC48D5D}" destId="{B7FF0B89-A8A0-4D9D-9306-86AF63E553EB}" srcOrd="1" destOrd="0" presId="urn:microsoft.com/office/officeart/2008/layout/LinedList"/>
    <dgm:cxn modelId="{258A1347-6340-4232-8808-B84167A4B92D}" type="presParOf" srcId="{E953963D-BF4E-4FD5-8F11-A076D679BA72}" destId="{48C84F44-9514-4298-98C3-3B545F8FE469}" srcOrd="10" destOrd="0" presId="urn:microsoft.com/office/officeart/2008/layout/LinedList"/>
    <dgm:cxn modelId="{62B94895-DF20-406D-94B0-A3BD3CCA4BAC}" type="presParOf" srcId="{E953963D-BF4E-4FD5-8F11-A076D679BA72}" destId="{6835660A-372E-4D39-BDA1-D33ABDBC1F9F}" srcOrd="11" destOrd="0" presId="urn:microsoft.com/office/officeart/2008/layout/LinedList"/>
    <dgm:cxn modelId="{D10E14DC-974D-40A3-BDB8-CC221ED60ACF}" type="presParOf" srcId="{6835660A-372E-4D39-BDA1-D33ABDBC1F9F}" destId="{D12DA850-BD84-4FB8-8ED4-31965D1C90FC}" srcOrd="0" destOrd="0" presId="urn:microsoft.com/office/officeart/2008/layout/LinedList"/>
    <dgm:cxn modelId="{3B6BA740-3C84-43C1-ABF4-E47A3D415595}" type="presParOf" srcId="{6835660A-372E-4D39-BDA1-D33ABDBC1F9F}" destId="{36ECEA4D-068E-4E57-ACCE-BF8107D2680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C9F9D-AD54-4BFC-9751-2A3291B9B8E8}">
      <dsp:nvSpPr>
        <dsp:cNvPr id="0" name=""/>
        <dsp:cNvSpPr/>
      </dsp:nvSpPr>
      <dsp:spPr>
        <a:xfrm>
          <a:off x="0" y="320948"/>
          <a:ext cx="10515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17D2C-5A72-4126-83D1-6587E87FC236}">
      <dsp:nvSpPr>
        <dsp:cNvPr id="0" name=""/>
        <dsp:cNvSpPr/>
      </dsp:nvSpPr>
      <dsp:spPr>
        <a:xfrm>
          <a:off x="525780" y="114308"/>
          <a:ext cx="73609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Esferas: Legislativo, Executivo, Judiciário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45955" y="134483"/>
        <a:ext cx="7320570" cy="372930"/>
      </dsp:txXfrm>
    </dsp:sp>
    <dsp:sp modelId="{F7E94C1C-E2CB-4D2C-BBAD-E47C606293C3}">
      <dsp:nvSpPr>
        <dsp:cNvPr id="0" name=""/>
        <dsp:cNvSpPr/>
      </dsp:nvSpPr>
      <dsp:spPr>
        <a:xfrm>
          <a:off x="0" y="955989"/>
          <a:ext cx="10515600" cy="149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901700" lvl="1" indent="-1778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Reuniões com Atores Públicos;</a:t>
          </a:r>
        </a:p>
        <a:p>
          <a:pPr marL="901700" lvl="1" indent="-1778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Veículos de mídia e campanhas de comunicação;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901700" lvl="1" indent="-1778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Estudos e Pareceres técnicos;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901700" lvl="1" indent="-1778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Petições, abaixo-assinados;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901700" lvl="1" indent="-1778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Dados e  relatórios.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955989"/>
        <a:ext cx="10515600" cy="1499400"/>
      </dsp:txXfrm>
    </dsp:sp>
    <dsp:sp modelId="{AAAD97ED-1462-4883-83E2-24706C3CEC77}">
      <dsp:nvSpPr>
        <dsp:cNvPr id="0" name=""/>
        <dsp:cNvSpPr/>
      </dsp:nvSpPr>
      <dsp:spPr>
        <a:xfrm>
          <a:off x="525780" y="749349"/>
          <a:ext cx="73609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Práticas: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45955" y="769524"/>
        <a:ext cx="7320570" cy="372930"/>
      </dsp:txXfrm>
    </dsp:sp>
    <dsp:sp modelId="{308A15CD-E5FC-4D20-91BE-269C733B7AEC}">
      <dsp:nvSpPr>
        <dsp:cNvPr id="0" name=""/>
        <dsp:cNvSpPr/>
      </dsp:nvSpPr>
      <dsp:spPr>
        <a:xfrm>
          <a:off x="0" y="2737629"/>
          <a:ext cx="10515600" cy="149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901700" lvl="1" indent="-1778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Janela de Oportunidade;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901700" lvl="1" indent="-1778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Discurso;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901700" lvl="1" indent="-1778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Dados e Pesquisas;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901700" lvl="1" indent="-1778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Monitoramento;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901700" lvl="1" indent="-1778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Interlocuções.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737629"/>
        <a:ext cx="10515600" cy="1499400"/>
      </dsp:txXfrm>
    </dsp:sp>
    <dsp:sp modelId="{7CC48CAF-25C0-406C-81D6-3E0CD18D0AFC}">
      <dsp:nvSpPr>
        <dsp:cNvPr id="0" name=""/>
        <dsp:cNvSpPr/>
      </dsp:nvSpPr>
      <dsp:spPr>
        <a:xfrm>
          <a:off x="525780" y="2530989"/>
          <a:ext cx="73609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Instâncias para Atuação de Sucesso: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45955" y="2551164"/>
        <a:ext cx="7320570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C75A-0862-4306-80CD-33FBE177204A}">
      <dsp:nvSpPr>
        <dsp:cNvPr id="0" name=""/>
        <dsp:cNvSpPr/>
      </dsp:nvSpPr>
      <dsp:spPr>
        <a:xfrm>
          <a:off x="2707571" y="372122"/>
          <a:ext cx="441280" cy="609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130D5-FFD7-4C3E-A30A-CCE3E19984D2}">
      <dsp:nvSpPr>
        <dsp:cNvPr id="0" name=""/>
        <dsp:cNvSpPr/>
      </dsp:nvSpPr>
      <dsp:spPr>
        <a:xfrm>
          <a:off x="1222463" y="1045894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Quais metodologias e técnicas podem impulsionar a pratica?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222463" y="1045894"/>
        <a:ext cx="3226223" cy="720000"/>
      </dsp:txXfrm>
    </dsp:sp>
    <dsp:sp modelId="{A8FC4011-F854-4E07-969F-06511DC27FEB}">
      <dsp:nvSpPr>
        <dsp:cNvPr id="0" name=""/>
        <dsp:cNvSpPr/>
      </dsp:nvSpPr>
      <dsp:spPr>
        <a:xfrm>
          <a:off x="2570541" y="2158672"/>
          <a:ext cx="679428" cy="7344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9FAFB-131B-4031-A04B-DBE1634E6D98}">
      <dsp:nvSpPr>
        <dsp:cNvPr id="0" name=""/>
        <dsp:cNvSpPr/>
      </dsp:nvSpPr>
      <dsp:spPr>
        <a:xfrm>
          <a:off x="1224721" y="2939721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IA, Ciência de Dados, Algoritmos X Decisões orientadas a dados.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224721" y="2939721"/>
        <a:ext cx="3226223" cy="720000"/>
      </dsp:txXfrm>
    </dsp:sp>
    <dsp:sp modelId="{E177E40B-8424-4499-8540-669E81A38C19}">
      <dsp:nvSpPr>
        <dsp:cNvPr id="0" name=""/>
        <dsp:cNvSpPr/>
      </dsp:nvSpPr>
      <dsp:spPr>
        <a:xfrm>
          <a:off x="7817618" y="958461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41C2D-0D7B-4685-92A5-7C0547461F49}">
      <dsp:nvSpPr>
        <dsp:cNvPr id="0" name=""/>
        <dsp:cNvSpPr/>
      </dsp:nvSpPr>
      <dsp:spPr>
        <a:xfrm>
          <a:off x="6981142" y="2352938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Maximizar a tomada de decisão, projetando o menor custo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($, tempo e mão de obra).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981142" y="2352938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7B027-B36F-41A6-8FE0-96A2179DCFD0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F39A0-5837-436D-9DC4-4A008B78ACE1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R/Python/Power BI/</a:t>
          </a:r>
          <a:r>
            <a:rPr lang="pt-BR" sz="33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Tableu</a:t>
          </a:r>
          <a:endParaRPr lang="en-US" sz="3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124"/>
        <a:ext cx="10515600" cy="724514"/>
      </dsp:txXfrm>
    </dsp:sp>
    <dsp:sp modelId="{DA0D97E5-85DD-4741-B8D3-F17D3BF70B51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0FB00-BE51-49D9-83E7-FD8283D266B8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IA e Algoritmos</a:t>
          </a:r>
          <a:endParaRPr lang="en-US" sz="3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726639"/>
        <a:ext cx="10515600" cy="724514"/>
      </dsp:txXfrm>
    </dsp:sp>
    <dsp:sp modelId="{930ACFC1-389F-48CA-A2DC-D83A0E14E283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635D0-14C4-43AF-8FFD-C022869A36E0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Relatórios Automáticos</a:t>
          </a:r>
          <a:endParaRPr lang="en-US" sz="3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451154"/>
        <a:ext cx="10515600" cy="724514"/>
      </dsp:txXfrm>
    </dsp:sp>
    <dsp:sp modelId="{1CAF07A6-7504-4EFA-9C4D-7CE9F9190387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63464-29D1-4557-A436-17145E5DCDCE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Monitoramento de Stakeholders</a:t>
          </a:r>
          <a:endParaRPr lang="en-US" sz="3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175669"/>
        <a:ext cx="10515600" cy="724514"/>
      </dsp:txXfrm>
    </dsp:sp>
    <dsp:sp modelId="{CD0C3D20-EE1A-4519-896B-BCFF8F2DB0B3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9E0CE-7C32-4884-BFF0-5C4192CF963B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Gestão de Interlocuções e Registro de Ações</a:t>
          </a:r>
          <a:endParaRPr lang="en-US" sz="3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900183"/>
        <a:ext cx="10515600" cy="724514"/>
      </dsp:txXfrm>
    </dsp:sp>
    <dsp:sp modelId="{48C84F44-9514-4298-98C3-3B545F8FE469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DA850-BD84-4FB8-8ED4-31965D1C90FC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Dashboards</a:t>
          </a:r>
          <a:endParaRPr lang="en-US" sz="3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A2D99-CD30-4891-8334-21CB7D458408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FB619-9E75-4C56-884E-EC8FFE19E3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591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FB619-9E75-4C56-884E-EC8FFE19E38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38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FB619-9E75-4C56-884E-EC8FFE19E38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54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8977E-A94A-4C52-1733-6B2C56AC4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9BCF4E-F55C-9049-3495-64BF917EA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66459D-E1FD-31BC-6513-B5532866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FC3-6028-4052-9491-5D68434C0B4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1AAD15-7F6F-F7B3-418B-15C41D49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ED1410-0A1B-6EEB-69BA-974AC956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75F6-17EE-4F32-B2F4-56E18690B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70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87BEF-EE79-68FC-39A4-3FFEAC16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E90127-59EB-CC5C-0672-FD48699A3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63D5C8-0571-9558-672E-1D225DB6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FC3-6028-4052-9491-5D68434C0B4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7ACF21-180B-7BC6-1335-24A473A1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6EC49A-30F6-BA2B-6C96-96072D8A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75F6-17EE-4F32-B2F4-56E18690B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14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A9BFCA-455A-8187-B813-3AEA078D4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5E2522-5797-97FB-5436-BF0D8EBEE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176AF3-483A-41EB-0772-306EE86F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FC3-6028-4052-9491-5D68434C0B4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F9C04B-D5AF-45C6-81E1-7916BCBB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9731BF-72B3-8019-BA37-8E135763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75F6-17EE-4F32-B2F4-56E18690B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4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E906F-F699-2855-2F13-15F03A8A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8A5B7F-959A-BC08-F748-AA08F22B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BA3D8C-A11E-29AB-D304-52CDD0BB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FC3-6028-4052-9491-5D68434C0B4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0CF133-735F-DEE6-E9FD-C9800F07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EDECE5-6C5A-A683-8D83-29978824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75F6-17EE-4F32-B2F4-56E18690B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15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47F13-7562-2232-BAC7-620B5E79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1CEF40-D1D1-C7CB-C2A2-C3A260E9C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0112CA-9EC1-EA2F-B263-B389F977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FC3-6028-4052-9491-5D68434C0B4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2DF225-B239-06A2-1C05-829ED693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3A8571-6F78-A846-0CDC-89268F54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75F6-17EE-4F32-B2F4-56E18690B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2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6C56C-67E3-6421-151F-69CBA1BB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B67127-CBBE-7288-A788-E72371425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4ECB86-4050-AA91-C21D-4622CB856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2DB5CA-ADE9-216C-C027-E58881BF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FC3-6028-4052-9491-5D68434C0B4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CD82D5-AA30-A783-DC53-55DB2C0F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AB2756-F4CA-3D33-4DF7-A5A61DA4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75F6-17EE-4F32-B2F4-56E18690B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98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A453F-9E1A-9428-0F1C-BEBECC05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353C47-0510-73EB-8292-B03CB933F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8F3A-4F78-678E-5139-FC61855D1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C88201-B98D-7526-FF37-19D89C0E8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26816C-EF35-6E08-ECE9-3B3944A53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93E6A9-C64A-26C4-8E4B-83AF1668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FC3-6028-4052-9491-5D68434C0B4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6F8465-35B1-FA98-CC34-4348F4EB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0BBE60-5E8E-323E-05C5-62177216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75F6-17EE-4F32-B2F4-56E18690B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36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E4C8E-DD1A-4BB7-A979-4E18BBD0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C8A664-54A2-5A1A-3D9C-4F1A1B50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FC3-6028-4052-9491-5D68434C0B4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BBB223-90CB-A405-3E89-EBA68819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18B3CC-821D-6FFC-F8F3-C1B41003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75F6-17EE-4F32-B2F4-56E18690B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54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4B3B57-016E-B25B-22D6-48EFF46A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FC3-6028-4052-9491-5D68434C0B4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038EFD-60B3-FDF2-DBBA-070E39A7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1D75ED-6F6E-0FE2-AB80-4D5EB419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75F6-17EE-4F32-B2F4-56E18690B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7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7B180-7101-AA9E-3E05-5F987742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169B53-F266-B6CE-086D-C372300C4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0F25F0-DD66-986B-1709-814C2E314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48D1BC-AC3B-17F0-177B-BF023562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FC3-6028-4052-9491-5D68434C0B4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F581DF-654F-269E-B659-0191F0D9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6F4E5A-A087-53B1-78AD-FCE2AD34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75F6-17EE-4F32-B2F4-56E18690B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B4C4C-9F60-5023-985B-B560292E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848491-06B1-452A-EE61-E5EA6BBB9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B99341-C5DE-EBBC-3A1B-1FD6DBB0D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1BFB01-3A4F-CA7B-5369-74E77064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FC3-6028-4052-9491-5D68434C0B4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B66A7C-62D2-F78A-5884-7D6E60B7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40AC50-593F-ECD7-B55B-05FCB1C0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75F6-17EE-4F32-B2F4-56E18690B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3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A398BD-9569-3329-0F3A-D4F07BE9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9AE23F-1CF7-B2F0-ED01-1AC2E954B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135AA4-679A-3A91-2B99-A5FF61E30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6DDFC3-6028-4052-9491-5D68434C0B4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7C64AB-406A-5DFD-66D8-89ED0D106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F929D4-50B8-6A5B-660A-5BF657621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375F6-17EE-4F32-B2F4-56E18690B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4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litize.com.br/ciclo-politicas-publica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>
            <a:extLst>
              <a:ext uri="{FF2B5EF4-FFF2-40B4-BE49-F238E27FC236}">
                <a16:creationId xmlns:a16="http://schemas.microsoft.com/office/drawing/2014/main" id="{C7CAFEDB-EEC8-B48B-C26D-1CA183A3745D}"/>
              </a:ext>
            </a:extLst>
          </p:cNvPr>
          <p:cNvGrpSpPr/>
          <p:nvPr/>
        </p:nvGrpSpPr>
        <p:grpSpPr>
          <a:xfrm>
            <a:off x="7647029" y="-601166"/>
            <a:ext cx="6861853" cy="8060331"/>
            <a:chOff x="7796266" y="-1347988"/>
            <a:chExt cx="6861853" cy="8916586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35" name="Hexágono 34">
              <a:extLst>
                <a:ext uri="{FF2B5EF4-FFF2-40B4-BE49-F238E27FC236}">
                  <a16:creationId xmlns:a16="http://schemas.microsoft.com/office/drawing/2014/main" id="{FA3A6E54-10F6-34D5-C54C-13A139F6C4BB}"/>
                </a:ext>
              </a:extLst>
            </p:cNvPr>
            <p:cNvSpPr/>
            <p:nvPr/>
          </p:nvSpPr>
          <p:spPr>
            <a:xfrm rot="16200000">
              <a:off x="9180829" y="733026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Hexágono 36">
              <a:extLst>
                <a:ext uri="{FF2B5EF4-FFF2-40B4-BE49-F238E27FC236}">
                  <a16:creationId xmlns:a16="http://schemas.microsoft.com/office/drawing/2014/main" id="{D7EDA269-9A1A-22C9-533C-91FB85F8557E}"/>
                </a:ext>
              </a:extLst>
            </p:cNvPr>
            <p:cNvSpPr/>
            <p:nvPr/>
          </p:nvSpPr>
          <p:spPr>
            <a:xfrm rot="16200000">
              <a:off x="7796266" y="2802827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Hexágono 38">
              <a:extLst>
                <a:ext uri="{FF2B5EF4-FFF2-40B4-BE49-F238E27FC236}">
                  <a16:creationId xmlns:a16="http://schemas.microsoft.com/office/drawing/2014/main" id="{3FEC9F19-74F2-ADBD-5F1C-749F17E88F70}"/>
                </a:ext>
              </a:extLst>
            </p:cNvPr>
            <p:cNvSpPr/>
            <p:nvPr/>
          </p:nvSpPr>
          <p:spPr>
            <a:xfrm rot="16200000">
              <a:off x="10577584" y="2802826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Hexágono 44">
              <a:extLst>
                <a:ext uri="{FF2B5EF4-FFF2-40B4-BE49-F238E27FC236}">
                  <a16:creationId xmlns:a16="http://schemas.microsoft.com/office/drawing/2014/main" id="{710B01E9-58A8-4D55-3CA3-4850E14057DE}"/>
                </a:ext>
              </a:extLst>
            </p:cNvPr>
            <p:cNvSpPr/>
            <p:nvPr/>
          </p:nvSpPr>
          <p:spPr>
            <a:xfrm rot="16200000">
              <a:off x="9193273" y="4872625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Hexágono 45">
              <a:extLst>
                <a:ext uri="{FF2B5EF4-FFF2-40B4-BE49-F238E27FC236}">
                  <a16:creationId xmlns:a16="http://schemas.microsoft.com/office/drawing/2014/main" id="{A6F6AAF4-70C4-E92C-541D-7ED4A3CCEF2D}"/>
                </a:ext>
              </a:extLst>
            </p:cNvPr>
            <p:cNvSpPr/>
            <p:nvPr/>
          </p:nvSpPr>
          <p:spPr>
            <a:xfrm rot="16200000">
              <a:off x="11962146" y="4872625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Hexágono 46">
              <a:extLst>
                <a:ext uri="{FF2B5EF4-FFF2-40B4-BE49-F238E27FC236}">
                  <a16:creationId xmlns:a16="http://schemas.microsoft.com/office/drawing/2014/main" id="{333196AD-B81A-5329-4FAE-0EA1C23E651C}"/>
                </a:ext>
              </a:extLst>
            </p:cNvPr>
            <p:cNvSpPr/>
            <p:nvPr/>
          </p:nvSpPr>
          <p:spPr>
            <a:xfrm rot="16200000">
              <a:off x="11962146" y="733025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Hexágono 47">
              <a:extLst>
                <a:ext uri="{FF2B5EF4-FFF2-40B4-BE49-F238E27FC236}">
                  <a16:creationId xmlns:a16="http://schemas.microsoft.com/office/drawing/2014/main" id="{5F51D810-5DE4-0B12-27B4-2A2CDB15D6D0}"/>
                </a:ext>
              </a:extLst>
            </p:cNvPr>
            <p:cNvSpPr/>
            <p:nvPr/>
          </p:nvSpPr>
          <p:spPr>
            <a:xfrm rot="16200000">
              <a:off x="10565392" y="-1347987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Hexágono 48">
              <a:extLst>
                <a:ext uri="{FF2B5EF4-FFF2-40B4-BE49-F238E27FC236}">
                  <a16:creationId xmlns:a16="http://schemas.microsoft.com/office/drawing/2014/main" id="{692E71B8-BB2A-8DE7-1637-36DD9A77F489}"/>
                </a:ext>
              </a:extLst>
            </p:cNvPr>
            <p:cNvSpPr/>
            <p:nvPr/>
          </p:nvSpPr>
          <p:spPr>
            <a:xfrm rot="16200000">
              <a:off x="7796266" y="-1347988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4EB2CC-D0DA-006C-795A-DA181DDE8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93828"/>
            <a:ext cx="121920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Lobismo</a:t>
            </a:r>
            <a:r>
              <a:rPr lang="en-US" sz="4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 </a:t>
            </a:r>
            <a:r>
              <a:rPr lang="en-US" sz="4000" kern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poder</a:t>
            </a:r>
            <a:br>
              <a:rPr lang="en-US" sz="4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000" kern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Legislativo</a:t>
            </a:r>
            <a:endParaRPr lang="en-US" sz="4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4FF711-AC00-90CD-24CA-A843EEFEA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Virgilio Mendes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IBMEC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2024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FFA32536-ABDD-6007-E4D2-9801DBCBAF40}"/>
              </a:ext>
            </a:extLst>
          </p:cNvPr>
          <p:cNvGrpSpPr/>
          <p:nvPr/>
        </p:nvGrpSpPr>
        <p:grpSpPr>
          <a:xfrm>
            <a:off x="-920128" y="1835915"/>
            <a:ext cx="4429037" cy="5419811"/>
            <a:chOff x="7796266" y="-1347988"/>
            <a:chExt cx="6861853" cy="8916586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52" name="Hexágono 51">
              <a:extLst>
                <a:ext uri="{FF2B5EF4-FFF2-40B4-BE49-F238E27FC236}">
                  <a16:creationId xmlns:a16="http://schemas.microsoft.com/office/drawing/2014/main" id="{CD6E972E-B071-A640-8D7E-BE3918566867}"/>
                </a:ext>
              </a:extLst>
            </p:cNvPr>
            <p:cNvSpPr/>
            <p:nvPr/>
          </p:nvSpPr>
          <p:spPr>
            <a:xfrm rot="16200000">
              <a:off x="9180829" y="733026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Hexágono 52">
              <a:extLst>
                <a:ext uri="{FF2B5EF4-FFF2-40B4-BE49-F238E27FC236}">
                  <a16:creationId xmlns:a16="http://schemas.microsoft.com/office/drawing/2014/main" id="{3EB7A6EC-B820-B7B1-4FC6-C786D844DF87}"/>
                </a:ext>
              </a:extLst>
            </p:cNvPr>
            <p:cNvSpPr/>
            <p:nvPr/>
          </p:nvSpPr>
          <p:spPr>
            <a:xfrm rot="16200000">
              <a:off x="7796266" y="2802827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Hexágono 53">
              <a:extLst>
                <a:ext uri="{FF2B5EF4-FFF2-40B4-BE49-F238E27FC236}">
                  <a16:creationId xmlns:a16="http://schemas.microsoft.com/office/drawing/2014/main" id="{26A224F9-7472-3A75-616C-ACC17DFB9998}"/>
                </a:ext>
              </a:extLst>
            </p:cNvPr>
            <p:cNvSpPr/>
            <p:nvPr/>
          </p:nvSpPr>
          <p:spPr>
            <a:xfrm rot="16200000">
              <a:off x="10577584" y="2802826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Hexágono 54">
              <a:extLst>
                <a:ext uri="{FF2B5EF4-FFF2-40B4-BE49-F238E27FC236}">
                  <a16:creationId xmlns:a16="http://schemas.microsoft.com/office/drawing/2014/main" id="{485722F0-5167-C46D-8C4B-C02522E61ADC}"/>
                </a:ext>
              </a:extLst>
            </p:cNvPr>
            <p:cNvSpPr/>
            <p:nvPr/>
          </p:nvSpPr>
          <p:spPr>
            <a:xfrm rot="16200000">
              <a:off x="9193273" y="4872625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Hexágono 55">
              <a:extLst>
                <a:ext uri="{FF2B5EF4-FFF2-40B4-BE49-F238E27FC236}">
                  <a16:creationId xmlns:a16="http://schemas.microsoft.com/office/drawing/2014/main" id="{A137CE59-F8B3-91DB-5C57-AC599054D35C}"/>
                </a:ext>
              </a:extLst>
            </p:cNvPr>
            <p:cNvSpPr/>
            <p:nvPr/>
          </p:nvSpPr>
          <p:spPr>
            <a:xfrm rot="16200000">
              <a:off x="11962146" y="4872625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Hexágono 56">
              <a:extLst>
                <a:ext uri="{FF2B5EF4-FFF2-40B4-BE49-F238E27FC236}">
                  <a16:creationId xmlns:a16="http://schemas.microsoft.com/office/drawing/2014/main" id="{EA4847E9-6EE2-F219-34E1-DE9328D2D862}"/>
                </a:ext>
              </a:extLst>
            </p:cNvPr>
            <p:cNvSpPr/>
            <p:nvPr/>
          </p:nvSpPr>
          <p:spPr>
            <a:xfrm rot="16200000">
              <a:off x="11962146" y="733025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Hexágono 57">
              <a:extLst>
                <a:ext uri="{FF2B5EF4-FFF2-40B4-BE49-F238E27FC236}">
                  <a16:creationId xmlns:a16="http://schemas.microsoft.com/office/drawing/2014/main" id="{D180A9A7-2310-0213-4E3B-377D78E46DAA}"/>
                </a:ext>
              </a:extLst>
            </p:cNvPr>
            <p:cNvSpPr/>
            <p:nvPr/>
          </p:nvSpPr>
          <p:spPr>
            <a:xfrm rot="16200000">
              <a:off x="10565392" y="-1347987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Hexágono 58">
              <a:extLst>
                <a:ext uri="{FF2B5EF4-FFF2-40B4-BE49-F238E27FC236}">
                  <a16:creationId xmlns:a16="http://schemas.microsoft.com/office/drawing/2014/main" id="{492A73A3-7DE4-7B42-4164-4AEDA238EA0D}"/>
                </a:ext>
              </a:extLst>
            </p:cNvPr>
            <p:cNvSpPr/>
            <p:nvPr/>
          </p:nvSpPr>
          <p:spPr>
            <a:xfrm rot="16200000">
              <a:off x="7796266" y="-1347988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1543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74F0C-E21F-05C0-864C-948900B3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98293"/>
            <a:ext cx="12192000" cy="877729"/>
          </a:xfrm>
        </p:spPr>
        <p:txBody>
          <a:bodyPr anchor="ctr">
            <a:normAutofit/>
          </a:bodyPr>
          <a:lstStyle/>
          <a:p>
            <a:pPr algn="ctr"/>
            <a:r>
              <a:rPr lang="pt-BR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Políticas Públicas (PP) e Interlocuções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FABCA51-7F8F-E138-C586-10F350C874E0}"/>
              </a:ext>
            </a:extLst>
          </p:cNvPr>
          <p:cNvSpPr/>
          <p:nvPr/>
        </p:nvSpPr>
        <p:spPr>
          <a:xfrm>
            <a:off x="1066513" y="2606518"/>
            <a:ext cx="3261093" cy="4891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3D4C177-9461-51B8-D4B0-7483A4134BD1}"/>
              </a:ext>
            </a:extLst>
          </p:cNvPr>
          <p:cNvSpPr txBox="1"/>
          <p:nvPr/>
        </p:nvSpPr>
        <p:spPr>
          <a:xfrm>
            <a:off x="1066513" y="1613416"/>
            <a:ext cx="5066270" cy="150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PPs</a:t>
            </a: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são outputs resultantes da atividade política:</a:t>
            </a:r>
          </a:p>
          <a:p>
            <a:pPr marL="742950" lvl="1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PP é a ação governamental consolidada dentro de uma determinada área.</a:t>
            </a:r>
          </a:p>
        </p:txBody>
      </p:sp>
      <p:pic>
        <p:nvPicPr>
          <p:cNvPr id="3" name="Picture 4" descr="Conheça o ciclo das políticas públicas | Politize!">
            <a:extLst>
              <a:ext uri="{FF2B5EF4-FFF2-40B4-BE49-F238E27FC236}">
                <a16:creationId xmlns:a16="http://schemas.microsoft.com/office/drawing/2014/main" id="{39F61E72-C595-D599-7580-322E64D72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" r="491"/>
          <a:stretch/>
        </p:blipFill>
        <p:spPr bwMode="auto">
          <a:xfrm>
            <a:off x="6477273" y="1731890"/>
            <a:ext cx="5201023" cy="410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5F534EB-1E23-2AB0-3987-64927B753CD2}"/>
              </a:ext>
            </a:extLst>
          </p:cNvPr>
          <p:cNvSpPr txBox="1"/>
          <p:nvPr/>
        </p:nvSpPr>
        <p:spPr>
          <a:xfrm>
            <a:off x="6477272" y="5838949"/>
            <a:ext cx="5201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Referência:</a:t>
            </a:r>
            <a:r>
              <a:rPr lang="pt-BR" sz="1400" dirty="0">
                <a:hlinkClick r:id="rId3"/>
              </a:rPr>
              <a:t> Politize!</a:t>
            </a:r>
            <a:endParaRPr lang="pt-BR" sz="1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7F2FD8-7D2F-AE66-30C5-4797D08066EE}"/>
              </a:ext>
            </a:extLst>
          </p:cNvPr>
          <p:cNvSpPr txBox="1"/>
          <p:nvPr/>
        </p:nvSpPr>
        <p:spPr>
          <a:xfrm>
            <a:off x="1029730" y="3200261"/>
            <a:ext cx="5066270" cy="1628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 são sempre feitas por governos (Federal, Estadual e Municipal) e visa a solução de um problema da sociedade. </a:t>
            </a:r>
          </a:p>
          <a:p>
            <a:pPr marL="742950" lvl="1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 público específico;</a:t>
            </a:r>
          </a:p>
          <a:p>
            <a:pPr marL="742950" lvl="1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 todo um setor.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CCA539-DE4D-91DC-3FA7-811B0B0F6007}"/>
              </a:ext>
            </a:extLst>
          </p:cNvPr>
          <p:cNvSpPr txBox="1"/>
          <p:nvPr/>
        </p:nvSpPr>
        <p:spPr>
          <a:xfrm>
            <a:off x="1029730" y="5019921"/>
            <a:ext cx="5066270" cy="1525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Intercessão com Lobby​:</a:t>
            </a:r>
          </a:p>
          <a:p>
            <a:pPr marL="800100" lvl="1" indent="-34290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Formação de Agenda Pública;</a:t>
            </a:r>
          </a:p>
          <a:p>
            <a:pPr marL="800100" lvl="1" indent="-34290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Formulação da Política Pública;</a:t>
            </a:r>
          </a:p>
          <a:p>
            <a:pPr marL="800100" lvl="1" indent="-34290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Tomada de Decisão.</a:t>
            </a: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524C62C5-C59B-BCE7-3973-02524082FD22}"/>
              </a:ext>
            </a:extLst>
          </p:cNvPr>
          <p:cNvSpPr/>
          <p:nvPr/>
        </p:nvSpPr>
        <p:spPr>
          <a:xfrm rot="5400000">
            <a:off x="-324930" y="324398"/>
            <a:ext cx="2743200" cy="209440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A57D47F8-DFB9-3403-A1A3-6E8BAA3013E0}"/>
              </a:ext>
            </a:extLst>
          </p:cNvPr>
          <p:cNvSpPr/>
          <p:nvPr/>
        </p:nvSpPr>
        <p:spPr>
          <a:xfrm>
            <a:off x="-532" y="5535826"/>
            <a:ext cx="1731750" cy="132217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79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74F0C-E21F-05C0-864C-948900B3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98293"/>
            <a:ext cx="12192000" cy="877729"/>
          </a:xfrm>
        </p:spPr>
        <p:txBody>
          <a:bodyPr anchor="ctr">
            <a:normAutofit/>
          </a:bodyPr>
          <a:lstStyle/>
          <a:p>
            <a:pPr algn="ctr"/>
            <a:r>
              <a:rPr lang="pt-BR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 que Lobby no Legislativo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1065AC6-8DD4-A4EF-BDA8-B30398324F20}"/>
              </a:ext>
            </a:extLst>
          </p:cNvPr>
          <p:cNvSpPr/>
          <p:nvPr/>
        </p:nvSpPr>
        <p:spPr>
          <a:xfrm>
            <a:off x="8147768" y="1579871"/>
            <a:ext cx="3261093" cy="53270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FABCA51-7F8F-E138-C586-10F350C874E0}"/>
              </a:ext>
            </a:extLst>
          </p:cNvPr>
          <p:cNvSpPr/>
          <p:nvPr/>
        </p:nvSpPr>
        <p:spPr>
          <a:xfrm>
            <a:off x="1066513" y="2606518"/>
            <a:ext cx="3261093" cy="4891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8659DBD-743D-8211-6AE9-C744825F405D}"/>
              </a:ext>
            </a:extLst>
          </p:cNvPr>
          <p:cNvSpPr/>
          <p:nvPr/>
        </p:nvSpPr>
        <p:spPr>
          <a:xfrm>
            <a:off x="4465453" y="3161517"/>
            <a:ext cx="3261093" cy="4891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0706AED-2779-38B2-E2B9-BA1CACA67717}"/>
              </a:ext>
            </a:extLst>
          </p:cNvPr>
          <p:cNvSpPr/>
          <p:nvPr/>
        </p:nvSpPr>
        <p:spPr>
          <a:xfrm>
            <a:off x="8297238" y="2606518"/>
            <a:ext cx="3261093" cy="4891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CDB728C-1F65-224E-34C4-0B34E444D69C}"/>
              </a:ext>
            </a:extLst>
          </p:cNvPr>
          <p:cNvSpPr txBox="1"/>
          <p:nvPr/>
        </p:nvSpPr>
        <p:spPr>
          <a:xfrm>
            <a:off x="935264" y="1731890"/>
            <a:ext cx="289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Origem</a:t>
            </a:r>
            <a:endParaRPr lang="en-US" sz="18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9D0FC69-840D-8029-1A5F-90502FB7EB5A}"/>
              </a:ext>
            </a:extLst>
          </p:cNvPr>
          <p:cNvSpPr txBox="1"/>
          <p:nvPr/>
        </p:nvSpPr>
        <p:spPr>
          <a:xfrm>
            <a:off x="4799132" y="1731890"/>
            <a:ext cx="289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pt-BR" sz="1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Definição</a:t>
            </a:r>
            <a:endParaRPr lang="en-US" sz="18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3D4C177-9461-51B8-D4B0-7483A4134BD1}"/>
              </a:ext>
            </a:extLst>
          </p:cNvPr>
          <p:cNvSpPr txBox="1"/>
          <p:nvPr/>
        </p:nvSpPr>
        <p:spPr>
          <a:xfrm>
            <a:off x="918559" y="2269682"/>
            <a:ext cx="3261093" cy="1935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pt-BR" sz="1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urgiu por seu formato no Congresso Americano;</a:t>
            </a:r>
          </a:p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pt-BR" sz="1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representantes tentavam convencer os parlamentares. Isso ficou conhecido como lobby e o praticante como lobista.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86B1D3C-F35C-A91E-FCCC-5D43ADF2DDBA}"/>
              </a:ext>
            </a:extLst>
          </p:cNvPr>
          <p:cNvSpPr txBox="1"/>
          <p:nvPr/>
        </p:nvSpPr>
        <p:spPr>
          <a:xfrm>
            <a:off x="4766764" y="2269682"/>
            <a:ext cx="3261093" cy="351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556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sz="1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termo: entendido como atividade de convencimento dos tomadores de decisão;</a:t>
            </a:r>
          </a:p>
          <a:p>
            <a:pPr marL="285750" indent="-285750" defTabSz="7556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sz="1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Atividade ou processo pelo qual os representantes de grupos de interesse, como intermediários, levam as demandas ao conhecimento dos legisladores ou dos tomadores de decisões.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FFEC2C1-25C6-5DD8-3B0A-5D3C466404BB}"/>
              </a:ext>
            </a:extLst>
          </p:cNvPr>
          <p:cNvSpPr/>
          <p:nvPr/>
        </p:nvSpPr>
        <p:spPr>
          <a:xfrm>
            <a:off x="918559" y="2117282"/>
            <a:ext cx="3113863" cy="21247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AA4C90F-F140-693B-EA38-8974559931CD}"/>
              </a:ext>
            </a:extLst>
          </p:cNvPr>
          <p:cNvSpPr txBox="1"/>
          <p:nvPr/>
        </p:nvSpPr>
        <p:spPr>
          <a:xfrm>
            <a:off x="8663000" y="1731890"/>
            <a:ext cx="289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Defesa de Interesse</a:t>
            </a:r>
            <a:endParaRPr lang="en-US" sz="18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84657265-B39B-FBEF-74DE-D748B274079E}"/>
              </a:ext>
            </a:extLst>
          </p:cNvPr>
          <p:cNvSpPr txBox="1"/>
          <p:nvPr/>
        </p:nvSpPr>
        <p:spPr>
          <a:xfrm>
            <a:off x="8614969" y="2269682"/>
            <a:ext cx="3268072" cy="2974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Acompanhamento de Pautas;</a:t>
            </a:r>
            <a:endParaRPr lang="pt-BR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Análise detalhada das proposições;</a:t>
            </a:r>
            <a:endParaRPr lang="pt-BR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Tomada de decisão a respeito do tema;</a:t>
            </a:r>
          </a:p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sz="1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Orientaç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ões a Stakeholders parceiros;</a:t>
            </a:r>
          </a:p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sz="1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Atividades de Pressão e Atuação.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972EF524-F683-BEF4-184B-89D5494AFA2D}"/>
              </a:ext>
            </a:extLst>
          </p:cNvPr>
          <p:cNvSpPr/>
          <p:nvPr/>
        </p:nvSpPr>
        <p:spPr>
          <a:xfrm>
            <a:off x="8646295" y="2117282"/>
            <a:ext cx="3113863" cy="311374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57" name="Triângulo Retângulo 56">
            <a:extLst>
              <a:ext uri="{FF2B5EF4-FFF2-40B4-BE49-F238E27FC236}">
                <a16:creationId xmlns:a16="http://schemas.microsoft.com/office/drawing/2014/main" id="{946A9CCE-8C3A-0A79-087D-8D1E24F16639}"/>
              </a:ext>
            </a:extLst>
          </p:cNvPr>
          <p:cNvSpPr/>
          <p:nvPr/>
        </p:nvSpPr>
        <p:spPr>
          <a:xfrm rot="5400000">
            <a:off x="-324930" y="324398"/>
            <a:ext cx="2743200" cy="209440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Triângulo Retângulo 57">
            <a:extLst>
              <a:ext uri="{FF2B5EF4-FFF2-40B4-BE49-F238E27FC236}">
                <a16:creationId xmlns:a16="http://schemas.microsoft.com/office/drawing/2014/main" id="{C249E94C-5886-9D09-826C-46A5A5301846}"/>
              </a:ext>
            </a:extLst>
          </p:cNvPr>
          <p:cNvSpPr/>
          <p:nvPr/>
        </p:nvSpPr>
        <p:spPr>
          <a:xfrm>
            <a:off x="-532" y="5535826"/>
            <a:ext cx="1731750" cy="132217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A11D76D9-E3D5-C547-0213-E268F1CA4DBD}"/>
              </a:ext>
            </a:extLst>
          </p:cNvPr>
          <p:cNvSpPr/>
          <p:nvPr/>
        </p:nvSpPr>
        <p:spPr>
          <a:xfrm>
            <a:off x="4782427" y="2117282"/>
            <a:ext cx="3113863" cy="362311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667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DD5970F-AB9D-AEFC-8BA0-E77CAACA014E}"/>
              </a:ext>
            </a:extLst>
          </p:cNvPr>
          <p:cNvSpPr txBox="1">
            <a:spLocks/>
          </p:cNvSpPr>
          <p:nvPr/>
        </p:nvSpPr>
        <p:spPr>
          <a:xfrm>
            <a:off x="1" y="398293"/>
            <a:ext cx="12192000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5826048-BAC6-021D-5ED0-D30749CDE706}"/>
              </a:ext>
            </a:extLst>
          </p:cNvPr>
          <p:cNvSpPr txBox="1"/>
          <p:nvPr/>
        </p:nvSpPr>
        <p:spPr>
          <a:xfrm>
            <a:off x="2174006" y="2068844"/>
            <a:ext cx="1539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Grupo de Interesse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1C9D5E0A-9CB0-DE83-4ECA-260106669025}"/>
              </a:ext>
            </a:extLst>
          </p:cNvPr>
          <p:cNvSpPr/>
          <p:nvPr/>
        </p:nvSpPr>
        <p:spPr>
          <a:xfrm>
            <a:off x="2174006" y="1976788"/>
            <a:ext cx="1539064" cy="8777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04D28D4-080C-82FF-C330-5C85C64175E8}"/>
              </a:ext>
            </a:extLst>
          </p:cNvPr>
          <p:cNvSpPr txBox="1"/>
          <p:nvPr/>
        </p:nvSpPr>
        <p:spPr>
          <a:xfrm>
            <a:off x="4868753" y="1870527"/>
            <a:ext cx="2319497" cy="1202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Grupo de Pressão </a:t>
            </a:r>
            <a:endParaRPr lang="pt-BR" kern="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pt-BR" sz="1600" kern="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Grupo de Interesse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DED0F8B-34F6-7131-D904-D080A4B4F009}"/>
              </a:ext>
            </a:extLst>
          </p:cNvPr>
          <p:cNvSpPr txBox="1"/>
          <p:nvPr/>
        </p:nvSpPr>
        <p:spPr>
          <a:xfrm>
            <a:off x="4929595" y="2189845"/>
            <a:ext cx="2197811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≠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77EECEF-722F-B425-339F-F099B217A62A}"/>
              </a:ext>
            </a:extLst>
          </p:cNvPr>
          <p:cNvSpPr txBox="1"/>
          <p:nvPr/>
        </p:nvSpPr>
        <p:spPr>
          <a:xfrm>
            <a:off x="982242" y="4081348"/>
            <a:ext cx="4398956" cy="229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São grupos de pessoas ou entidades que estão ligadas por um mesmo propósito ou pauta;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pt-BR" sz="16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rupo que leva adiante certas reivindicações em relação a outros grupos sociais.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pt-BR" sz="18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ECF673-945C-C9D5-7892-DFEBA25E2E3A}"/>
              </a:ext>
            </a:extLst>
          </p:cNvPr>
          <p:cNvSpPr txBox="1"/>
          <p:nvPr/>
        </p:nvSpPr>
        <p:spPr>
          <a:xfrm>
            <a:off x="7026631" y="4004664"/>
            <a:ext cx="4398956" cy="2504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Organização formal que tem em vista a consecução de seus fins por meio da pressão;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Apresentam soluções;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Atuam voltado para problemas específicos;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Influenciam elaboração de </a:t>
            </a:r>
            <a:r>
              <a:rPr lang="pt-BR" sz="16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PPs</a:t>
            </a:r>
            <a:r>
              <a:rPr lang="pt-BR" sz="16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pt-BR" kern="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pt-BR" sz="18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FC21A48-737A-6250-A231-F82BE89ED155}"/>
              </a:ext>
            </a:extLst>
          </p:cNvPr>
          <p:cNvSpPr txBox="1"/>
          <p:nvPr/>
        </p:nvSpPr>
        <p:spPr>
          <a:xfrm>
            <a:off x="8465618" y="2092312"/>
            <a:ext cx="15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Grupo de Pressão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2989EB8-A601-C195-ED05-178B92012698}"/>
              </a:ext>
            </a:extLst>
          </p:cNvPr>
          <p:cNvSpPr/>
          <p:nvPr/>
        </p:nvSpPr>
        <p:spPr>
          <a:xfrm>
            <a:off x="8465617" y="1976612"/>
            <a:ext cx="1539064" cy="8777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BA61EA2-E584-824E-E043-CF2A43E042A0}"/>
              </a:ext>
            </a:extLst>
          </p:cNvPr>
          <p:cNvCxnSpPr/>
          <p:nvPr/>
        </p:nvCxnSpPr>
        <p:spPr>
          <a:xfrm>
            <a:off x="5981700" y="3367714"/>
            <a:ext cx="0" cy="2880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riângulo Retângulo 24">
            <a:extLst>
              <a:ext uri="{FF2B5EF4-FFF2-40B4-BE49-F238E27FC236}">
                <a16:creationId xmlns:a16="http://schemas.microsoft.com/office/drawing/2014/main" id="{667C4003-2764-4FF7-7788-CF080ABDB816}"/>
              </a:ext>
            </a:extLst>
          </p:cNvPr>
          <p:cNvSpPr/>
          <p:nvPr/>
        </p:nvSpPr>
        <p:spPr>
          <a:xfrm rot="5400000">
            <a:off x="-324930" y="324398"/>
            <a:ext cx="2743200" cy="209440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Retângulo 25">
            <a:extLst>
              <a:ext uri="{FF2B5EF4-FFF2-40B4-BE49-F238E27FC236}">
                <a16:creationId xmlns:a16="http://schemas.microsoft.com/office/drawing/2014/main" id="{395042B6-E101-A7F8-172C-5E1619779A1C}"/>
              </a:ext>
            </a:extLst>
          </p:cNvPr>
          <p:cNvSpPr/>
          <p:nvPr/>
        </p:nvSpPr>
        <p:spPr>
          <a:xfrm>
            <a:off x="-532" y="5535826"/>
            <a:ext cx="1731750" cy="132217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reeform 24">
            <a:extLst>
              <a:ext uri="{FF2B5EF4-FFF2-40B4-BE49-F238E27FC236}">
                <a16:creationId xmlns:a16="http://schemas.microsoft.com/office/drawing/2014/main" id="{AB316558-5A56-AC12-9D4B-A8807CDF981A}"/>
              </a:ext>
            </a:extLst>
          </p:cNvPr>
          <p:cNvSpPr/>
          <p:nvPr/>
        </p:nvSpPr>
        <p:spPr>
          <a:xfrm>
            <a:off x="8882704" y="3139902"/>
            <a:ext cx="859771" cy="578196"/>
          </a:xfrm>
          <a:custGeom>
            <a:avLst/>
            <a:gdLst/>
            <a:ahLst/>
            <a:cxnLst/>
            <a:rect l="l" t="t" r="r" b="b"/>
            <a:pathLst>
              <a:path w="1626180" h="1093606">
                <a:moveTo>
                  <a:pt x="0" y="0"/>
                </a:moveTo>
                <a:lnTo>
                  <a:pt x="1626180" y="0"/>
                </a:lnTo>
                <a:lnTo>
                  <a:pt x="1626180" y="1093606"/>
                </a:lnTo>
                <a:lnTo>
                  <a:pt x="0" y="10936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8" name="Freeform 32">
            <a:extLst>
              <a:ext uri="{FF2B5EF4-FFF2-40B4-BE49-F238E27FC236}">
                <a16:creationId xmlns:a16="http://schemas.microsoft.com/office/drawing/2014/main" id="{2C612E6E-82D8-B3A9-0933-6061DA0B4EC2}"/>
              </a:ext>
            </a:extLst>
          </p:cNvPr>
          <p:cNvSpPr/>
          <p:nvPr/>
        </p:nvSpPr>
        <p:spPr>
          <a:xfrm>
            <a:off x="2563131" y="3131807"/>
            <a:ext cx="760814" cy="594386"/>
          </a:xfrm>
          <a:custGeom>
            <a:avLst/>
            <a:gdLst/>
            <a:ahLst/>
            <a:cxnLst/>
            <a:rect l="l" t="t" r="r" b="b"/>
            <a:pathLst>
              <a:path w="1439012" h="1124228">
                <a:moveTo>
                  <a:pt x="0" y="0"/>
                </a:moveTo>
                <a:lnTo>
                  <a:pt x="1439012" y="0"/>
                </a:lnTo>
                <a:lnTo>
                  <a:pt x="1439012" y="1124228"/>
                </a:lnTo>
                <a:lnTo>
                  <a:pt x="0" y="11242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9" name="Colchete Duplo 28">
            <a:extLst>
              <a:ext uri="{FF2B5EF4-FFF2-40B4-BE49-F238E27FC236}">
                <a16:creationId xmlns:a16="http://schemas.microsoft.com/office/drawing/2014/main" id="{98005F57-FEB3-FE6C-B8BE-2735EF6E2AE4}"/>
              </a:ext>
            </a:extLst>
          </p:cNvPr>
          <p:cNvSpPr/>
          <p:nvPr/>
        </p:nvSpPr>
        <p:spPr>
          <a:xfrm>
            <a:off x="4662850" y="1778000"/>
            <a:ext cx="2880949" cy="1387302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975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0E39448-003D-7306-9134-1CF3F23B8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9276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ítulo 1">
            <a:extLst>
              <a:ext uri="{FF2B5EF4-FFF2-40B4-BE49-F238E27FC236}">
                <a16:creationId xmlns:a16="http://schemas.microsoft.com/office/drawing/2014/main" id="{E8A407BC-2871-1DD7-E2D8-ADC8C3357409}"/>
              </a:ext>
            </a:extLst>
          </p:cNvPr>
          <p:cNvSpPr txBox="1">
            <a:spLocks/>
          </p:cNvSpPr>
          <p:nvPr/>
        </p:nvSpPr>
        <p:spPr>
          <a:xfrm>
            <a:off x="1" y="398293"/>
            <a:ext cx="12192000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obter atuação de sucesso</a:t>
            </a:r>
          </a:p>
        </p:txBody>
      </p:sp>
      <p:sp>
        <p:nvSpPr>
          <p:cNvPr id="16" name="Triângulo Retângulo 15">
            <a:extLst>
              <a:ext uri="{FF2B5EF4-FFF2-40B4-BE49-F238E27FC236}">
                <a16:creationId xmlns:a16="http://schemas.microsoft.com/office/drawing/2014/main" id="{9793F257-AC34-C536-815D-B84475D95DD8}"/>
              </a:ext>
            </a:extLst>
          </p:cNvPr>
          <p:cNvSpPr/>
          <p:nvPr/>
        </p:nvSpPr>
        <p:spPr>
          <a:xfrm rot="5400000">
            <a:off x="-324930" y="324398"/>
            <a:ext cx="2743200" cy="209440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Retângulo 16">
            <a:extLst>
              <a:ext uri="{FF2B5EF4-FFF2-40B4-BE49-F238E27FC236}">
                <a16:creationId xmlns:a16="http://schemas.microsoft.com/office/drawing/2014/main" id="{D8907717-3DEF-BE5C-9452-225ABEAECC75}"/>
              </a:ext>
            </a:extLst>
          </p:cNvPr>
          <p:cNvSpPr/>
          <p:nvPr/>
        </p:nvSpPr>
        <p:spPr>
          <a:xfrm>
            <a:off x="-532" y="5535826"/>
            <a:ext cx="1731750" cy="132217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01CBB3B3-EE35-07C2-FB89-38518029E060}"/>
              </a:ext>
            </a:extLst>
          </p:cNvPr>
          <p:cNvSpPr/>
          <p:nvPr/>
        </p:nvSpPr>
        <p:spPr>
          <a:xfrm>
            <a:off x="1420389" y="5071006"/>
            <a:ext cx="621658" cy="621658"/>
          </a:xfrm>
          <a:custGeom>
            <a:avLst/>
            <a:gdLst/>
            <a:ahLst/>
            <a:cxnLst/>
            <a:rect l="l" t="t" r="r" b="b"/>
            <a:pathLst>
              <a:path w="1296642" h="1296642">
                <a:moveTo>
                  <a:pt x="0" y="0"/>
                </a:moveTo>
                <a:lnTo>
                  <a:pt x="1296643" y="0"/>
                </a:lnTo>
                <a:lnTo>
                  <a:pt x="1296643" y="1296642"/>
                </a:lnTo>
                <a:lnTo>
                  <a:pt x="0" y="12966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" name="Freeform 27">
            <a:extLst>
              <a:ext uri="{FF2B5EF4-FFF2-40B4-BE49-F238E27FC236}">
                <a16:creationId xmlns:a16="http://schemas.microsoft.com/office/drawing/2014/main" id="{DAE806CC-6538-22F7-1E23-A4C869B2F1F7}"/>
              </a:ext>
            </a:extLst>
          </p:cNvPr>
          <p:cNvSpPr/>
          <p:nvPr/>
        </p:nvSpPr>
        <p:spPr>
          <a:xfrm>
            <a:off x="1533397" y="3337369"/>
            <a:ext cx="663095" cy="663925"/>
          </a:xfrm>
          <a:custGeom>
            <a:avLst/>
            <a:gdLst/>
            <a:ahLst/>
            <a:cxnLst/>
            <a:rect l="l" t="t" r="r" b="b"/>
            <a:pathLst>
              <a:path w="1383071" h="1384802">
                <a:moveTo>
                  <a:pt x="0" y="0"/>
                </a:moveTo>
                <a:lnTo>
                  <a:pt x="1383071" y="0"/>
                </a:lnTo>
                <a:lnTo>
                  <a:pt x="1383071" y="1384802"/>
                </a:lnTo>
                <a:lnTo>
                  <a:pt x="0" y="138480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209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1C3877C-755B-0B80-D51C-0497536470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2579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eta: Divisa 3">
            <a:extLst>
              <a:ext uri="{FF2B5EF4-FFF2-40B4-BE49-F238E27FC236}">
                <a16:creationId xmlns:a16="http://schemas.microsoft.com/office/drawing/2014/main" id="{902C7914-68F3-E2D6-FAB1-7A021D156351}"/>
              </a:ext>
            </a:extLst>
          </p:cNvPr>
          <p:cNvSpPr/>
          <p:nvPr/>
        </p:nvSpPr>
        <p:spPr>
          <a:xfrm>
            <a:off x="5855072" y="3294185"/>
            <a:ext cx="1383323" cy="2063261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3BEE7CA-6409-61A5-B9B1-C0F32CAE9CC3}"/>
              </a:ext>
            </a:extLst>
          </p:cNvPr>
          <p:cNvSpPr txBox="1">
            <a:spLocks/>
          </p:cNvSpPr>
          <p:nvPr/>
        </p:nvSpPr>
        <p:spPr>
          <a:xfrm>
            <a:off x="0" y="398293"/>
            <a:ext cx="12191999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Ferramental</a:t>
            </a:r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1DFAA747-9631-E403-5349-603C1957F75E}"/>
              </a:ext>
            </a:extLst>
          </p:cNvPr>
          <p:cNvSpPr/>
          <p:nvPr/>
        </p:nvSpPr>
        <p:spPr>
          <a:xfrm rot="5400000">
            <a:off x="-324930" y="324398"/>
            <a:ext cx="2743200" cy="209440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FF000169-F542-9A3C-58B5-B78B03CAE693}"/>
              </a:ext>
            </a:extLst>
          </p:cNvPr>
          <p:cNvSpPr/>
          <p:nvPr/>
        </p:nvSpPr>
        <p:spPr>
          <a:xfrm>
            <a:off x="-532" y="5535826"/>
            <a:ext cx="1731750" cy="132217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52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8AACF79-AC7C-9CBA-2944-E301D948AC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2838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066EC8D0-CAB4-8B68-6D8D-02310F8EAB9D}"/>
              </a:ext>
            </a:extLst>
          </p:cNvPr>
          <p:cNvSpPr txBox="1">
            <a:spLocks/>
          </p:cNvSpPr>
          <p:nvPr/>
        </p:nvSpPr>
        <p:spPr>
          <a:xfrm>
            <a:off x="1" y="398293"/>
            <a:ext cx="12192000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Aplicações</a:t>
            </a: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631C9714-576A-097E-2DF5-249FF3CBA3E9}"/>
              </a:ext>
            </a:extLst>
          </p:cNvPr>
          <p:cNvSpPr/>
          <p:nvPr/>
        </p:nvSpPr>
        <p:spPr>
          <a:xfrm rot="5400000">
            <a:off x="-324930" y="324398"/>
            <a:ext cx="2743200" cy="209440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0A5D3952-4E52-0DAB-3715-E1E0BDE09E59}"/>
              </a:ext>
            </a:extLst>
          </p:cNvPr>
          <p:cNvSpPr/>
          <p:nvPr/>
        </p:nvSpPr>
        <p:spPr>
          <a:xfrm>
            <a:off x="-532" y="5535826"/>
            <a:ext cx="1731750" cy="132217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010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Metadata/LabelInfo.xml><?xml version="1.0" encoding="utf-8"?>
<clbl:labelList xmlns:clbl="http://schemas.microsoft.com/office/2020/mipLabelMetadata">
  <clbl:label id="{6f875e12-0f6f-4fff-bdbe-d552254e7653}" enabled="0" method="" siteId="{6f875e12-0f6f-4fff-bdbe-d552254e765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397</Words>
  <Application>Microsoft Office PowerPoint</Application>
  <PresentationFormat>Widescreen</PresentationFormat>
  <Paragraphs>73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Tahoma</vt:lpstr>
      <vt:lpstr>Tema do Office</vt:lpstr>
      <vt:lpstr>Lobismo no poder Legislativo</vt:lpstr>
      <vt:lpstr>Políticas Públicas (PP) e Interlocuções</vt:lpstr>
      <vt:lpstr>Por que Lobby no Legislativo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Virgilio de Araujo Mendes</dc:creator>
  <cp:lastModifiedBy>Virgilio de Araujo Mendes</cp:lastModifiedBy>
  <cp:revision>1</cp:revision>
  <dcterms:created xsi:type="dcterms:W3CDTF">2024-06-28T11:56:22Z</dcterms:created>
  <dcterms:modified xsi:type="dcterms:W3CDTF">2024-06-28T18:01:22Z</dcterms:modified>
</cp:coreProperties>
</file>