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60" r:id="rId4"/>
    <p:sldId id="261" r:id="rId5"/>
  </p:sldIdLst>
  <p:sldSz cx="7561263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23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095" y="1749795"/>
            <a:ext cx="6427074" cy="3722335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158" y="5615678"/>
            <a:ext cx="5670947" cy="2581379"/>
          </a:xfrm>
        </p:spPr>
        <p:txBody>
          <a:bodyPr/>
          <a:lstStyle>
            <a:lvl1pPr marL="0" indent="0" algn="ctr">
              <a:buNone/>
              <a:defRPr sz="1985"/>
            </a:lvl1pPr>
            <a:lvl2pPr marL="378059" indent="0" algn="ctr">
              <a:buNone/>
              <a:defRPr sz="1654"/>
            </a:lvl2pPr>
            <a:lvl3pPr marL="756117" indent="0" algn="ctr">
              <a:buNone/>
              <a:defRPr sz="1488"/>
            </a:lvl3pPr>
            <a:lvl4pPr marL="1134176" indent="0" algn="ctr">
              <a:buNone/>
              <a:defRPr sz="1323"/>
            </a:lvl4pPr>
            <a:lvl5pPr marL="1512235" indent="0" algn="ctr">
              <a:buNone/>
              <a:defRPr sz="1323"/>
            </a:lvl5pPr>
            <a:lvl6pPr marL="1890293" indent="0" algn="ctr">
              <a:buNone/>
              <a:defRPr sz="1323"/>
            </a:lvl6pPr>
            <a:lvl7pPr marL="2268352" indent="0" algn="ctr">
              <a:buNone/>
              <a:defRPr sz="1323"/>
            </a:lvl7pPr>
            <a:lvl8pPr marL="2646411" indent="0" algn="ctr">
              <a:buNone/>
              <a:defRPr sz="1323"/>
            </a:lvl8pPr>
            <a:lvl9pPr marL="3024469" indent="0" algn="ctr">
              <a:buNone/>
              <a:defRPr sz="1323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4855-D412-4CAC-8ECE-E094497D50BA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E595-9850-4784-A43A-7155E7BDD9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89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4855-D412-4CAC-8ECE-E094497D50BA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E595-9850-4784-A43A-7155E7BDD9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20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11029" y="569240"/>
            <a:ext cx="1630397" cy="906081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837" y="569240"/>
            <a:ext cx="4796676" cy="9060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4855-D412-4CAC-8ECE-E094497D50BA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E595-9850-4784-A43A-7155E7BDD9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025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4855-D412-4CAC-8ECE-E094497D50BA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E595-9850-4784-A43A-7155E7BDD9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76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899" y="2665532"/>
            <a:ext cx="6521589" cy="4447496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899" y="7155103"/>
            <a:ext cx="6521589" cy="2338833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/>
                </a:solidFill>
              </a:defRPr>
            </a:lvl1pPr>
            <a:lvl2pPr marL="378059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11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17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23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2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3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41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4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4855-D412-4CAC-8ECE-E094497D50BA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E595-9850-4784-A43A-7155E7BDD9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49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837" y="2846200"/>
            <a:ext cx="3213537" cy="67838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889" y="2846200"/>
            <a:ext cx="3213537" cy="67838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4855-D412-4CAC-8ECE-E094497D50BA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E595-9850-4784-A43A-7155E7BDD9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44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22" y="569242"/>
            <a:ext cx="6521589" cy="20665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823" y="2620980"/>
            <a:ext cx="3198768" cy="1284502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059" indent="0">
              <a:buNone/>
              <a:defRPr sz="1654" b="1"/>
            </a:lvl2pPr>
            <a:lvl3pPr marL="756117" indent="0">
              <a:buNone/>
              <a:defRPr sz="1488" b="1"/>
            </a:lvl3pPr>
            <a:lvl4pPr marL="1134176" indent="0">
              <a:buNone/>
              <a:defRPr sz="1323" b="1"/>
            </a:lvl4pPr>
            <a:lvl5pPr marL="1512235" indent="0">
              <a:buNone/>
              <a:defRPr sz="1323" b="1"/>
            </a:lvl5pPr>
            <a:lvl6pPr marL="1890293" indent="0">
              <a:buNone/>
              <a:defRPr sz="1323" b="1"/>
            </a:lvl6pPr>
            <a:lvl7pPr marL="2268352" indent="0">
              <a:buNone/>
              <a:defRPr sz="1323" b="1"/>
            </a:lvl7pPr>
            <a:lvl8pPr marL="2646411" indent="0">
              <a:buNone/>
              <a:defRPr sz="1323" b="1"/>
            </a:lvl8pPr>
            <a:lvl9pPr marL="3024469" indent="0">
              <a:buNone/>
              <a:defRPr sz="132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823" y="3905482"/>
            <a:ext cx="3198768" cy="574437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890" y="2620980"/>
            <a:ext cx="3214522" cy="1284502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059" indent="0">
              <a:buNone/>
              <a:defRPr sz="1654" b="1"/>
            </a:lvl2pPr>
            <a:lvl3pPr marL="756117" indent="0">
              <a:buNone/>
              <a:defRPr sz="1488" b="1"/>
            </a:lvl3pPr>
            <a:lvl4pPr marL="1134176" indent="0">
              <a:buNone/>
              <a:defRPr sz="1323" b="1"/>
            </a:lvl4pPr>
            <a:lvl5pPr marL="1512235" indent="0">
              <a:buNone/>
              <a:defRPr sz="1323" b="1"/>
            </a:lvl5pPr>
            <a:lvl6pPr marL="1890293" indent="0">
              <a:buNone/>
              <a:defRPr sz="1323" b="1"/>
            </a:lvl6pPr>
            <a:lvl7pPr marL="2268352" indent="0">
              <a:buNone/>
              <a:defRPr sz="1323" b="1"/>
            </a:lvl7pPr>
            <a:lvl8pPr marL="2646411" indent="0">
              <a:buNone/>
              <a:defRPr sz="1323" b="1"/>
            </a:lvl8pPr>
            <a:lvl9pPr marL="3024469" indent="0">
              <a:buNone/>
              <a:defRPr sz="132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890" y="3905482"/>
            <a:ext cx="3214522" cy="574437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4855-D412-4CAC-8ECE-E094497D50BA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E595-9850-4784-A43A-7155E7BDD9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64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4855-D412-4CAC-8ECE-E094497D50BA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E595-9850-4784-A43A-7155E7BDD9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262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4855-D412-4CAC-8ECE-E094497D50BA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E595-9850-4784-A43A-7155E7BDD9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06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22" y="712788"/>
            <a:ext cx="2438704" cy="2494756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522" y="1539425"/>
            <a:ext cx="3827889" cy="7598117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5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822" y="3207544"/>
            <a:ext cx="2438704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8059" indent="0">
              <a:buNone/>
              <a:defRPr sz="1158"/>
            </a:lvl2pPr>
            <a:lvl3pPr marL="756117" indent="0">
              <a:buNone/>
              <a:defRPr sz="992"/>
            </a:lvl3pPr>
            <a:lvl4pPr marL="1134176" indent="0">
              <a:buNone/>
              <a:defRPr sz="827"/>
            </a:lvl4pPr>
            <a:lvl5pPr marL="1512235" indent="0">
              <a:buNone/>
              <a:defRPr sz="827"/>
            </a:lvl5pPr>
            <a:lvl6pPr marL="1890293" indent="0">
              <a:buNone/>
              <a:defRPr sz="827"/>
            </a:lvl6pPr>
            <a:lvl7pPr marL="2268352" indent="0">
              <a:buNone/>
              <a:defRPr sz="827"/>
            </a:lvl7pPr>
            <a:lvl8pPr marL="2646411" indent="0">
              <a:buNone/>
              <a:defRPr sz="827"/>
            </a:lvl8pPr>
            <a:lvl9pPr marL="3024469" indent="0">
              <a:buNone/>
              <a:defRPr sz="82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4855-D412-4CAC-8ECE-E094497D50BA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E595-9850-4784-A43A-7155E7BDD9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773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22" y="712788"/>
            <a:ext cx="2438704" cy="2494756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4522" y="1539425"/>
            <a:ext cx="3827889" cy="7598117"/>
          </a:xfrm>
        </p:spPr>
        <p:txBody>
          <a:bodyPr anchor="t"/>
          <a:lstStyle>
            <a:lvl1pPr marL="0" indent="0">
              <a:buNone/>
              <a:defRPr sz="2646"/>
            </a:lvl1pPr>
            <a:lvl2pPr marL="378059" indent="0">
              <a:buNone/>
              <a:defRPr sz="2315"/>
            </a:lvl2pPr>
            <a:lvl3pPr marL="756117" indent="0">
              <a:buNone/>
              <a:defRPr sz="1985"/>
            </a:lvl3pPr>
            <a:lvl4pPr marL="1134176" indent="0">
              <a:buNone/>
              <a:defRPr sz="1654"/>
            </a:lvl4pPr>
            <a:lvl5pPr marL="1512235" indent="0">
              <a:buNone/>
              <a:defRPr sz="1654"/>
            </a:lvl5pPr>
            <a:lvl6pPr marL="1890293" indent="0">
              <a:buNone/>
              <a:defRPr sz="1654"/>
            </a:lvl6pPr>
            <a:lvl7pPr marL="2268352" indent="0">
              <a:buNone/>
              <a:defRPr sz="1654"/>
            </a:lvl7pPr>
            <a:lvl8pPr marL="2646411" indent="0">
              <a:buNone/>
              <a:defRPr sz="1654"/>
            </a:lvl8pPr>
            <a:lvl9pPr marL="3024469" indent="0">
              <a:buNone/>
              <a:defRPr sz="165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822" y="3207544"/>
            <a:ext cx="2438704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8059" indent="0">
              <a:buNone/>
              <a:defRPr sz="1158"/>
            </a:lvl2pPr>
            <a:lvl3pPr marL="756117" indent="0">
              <a:buNone/>
              <a:defRPr sz="992"/>
            </a:lvl3pPr>
            <a:lvl4pPr marL="1134176" indent="0">
              <a:buNone/>
              <a:defRPr sz="827"/>
            </a:lvl4pPr>
            <a:lvl5pPr marL="1512235" indent="0">
              <a:buNone/>
              <a:defRPr sz="827"/>
            </a:lvl5pPr>
            <a:lvl6pPr marL="1890293" indent="0">
              <a:buNone/>
              <a:defRPr sz="827"/>
            </a:lvl6pPr>
            <a:lvl7pPr marL="2268352" indent="0">
              <a:buNone/>
              <a:defRPr sz="827"/>
            </a:lvl7pPr>
            <a:lvl8pPr marL="2646411" indent="0">
              <a:buNone/>
              <a:defRPr sz="827"/>
            </a:lvl8pPr>
            <a:lvl9pPr marL="3024469" indent="0">
              <a:buNone/>
              <a:defRPr sz="82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4855-D412-4CAC-8ECE-E094497D50BA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E595-9850-4784-A43A-7155E7BDD9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03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837" y="569242"/>
            <a:ext cx="652158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837" y="2846200"/>
            <a:ext cx="652158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837" y="9909729"/>
            <a:ext cx="170128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44855-D412-4CAC-8ECE-E094497D50BA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669" y="9909729"/>
            <a:ext cx="2551926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40142" y="9909729"/>
            <a:ext cx="170128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1E595-9850-4784-A43A-7155E7BDD9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35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6117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29" indent="-189029" algn="l" defTabSz="756117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88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945147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205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264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323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381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440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499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59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117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176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235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293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352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411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469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7E621-2627-DD25-AE17-7CF99DA2F51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t-BR" sz="8000" dirty="0">
                <a:latin typeface="Brush Script MT" panose="03060802040406070304" pitchFamily="66" charset="0"/>
              </a:rPr>
              <a:t>Alquimia saudável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E996C7-8F22-C988-59BD-7079AF922D4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FF7C80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endParaRPr lang="pt-BR" sz="6000" dirty="0">
              <a:latin typeface="Blackadder ITC" panose="04020505051007020D02" pitchFamily="82" charset="0"/>
            </a:endParaRPr>
          </a:p>
          <a:p>
            <a:pPr algn="ctr"/>
            <a:endParaRPr lang="pt-BR" sz="6000" dirty="0">
              <a:latin typeface="Blackadder ITC" panose="04020505051007020D02" pitchFamily="82" charset="0"/>
            </a:endParaRPr>
          </a:p>
          <a:p>
            <a:pPr marL="0" indent="0" algn="ctr">
              <a:buNone/>
            </a:pPr>
            <a:r>
              <a:rPr lang="pt-BR" sz="6000" dirty="0">
                <a:latin typeface="Blackadder ITC" panose="04020505051007020D02" pitchFamily="82" charset="0"/>
              </a:rPr>
              <a:t>Receitas para uma vida feliz</a:t>
            </a:r>
          </a:p>
        </p:txBody>
      </p:sp>
    </p:spTree>
    <p:extLst>
      <p:ext uri="{BB962C8B-B14F-4D97-AF65-F5344CB8AC3E}">
        <p14:creationId xmlns:p14="http://schemas.microsoft.com/office/powerpoint/2010/main" val="142345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46E12-6D66-5092-A458-894578BB17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Alquimia saudável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A89B2A-59D9-49BA-C1EF-C74086412A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Receitas para o seu bem viver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C9DB92-F4AC-B822-B59C-5827474A2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6833"/>
            <a:ext cx="7561263" cy="8058146"/>
          </a:xfrm>
          <a:prstGeom prst="rect">
            <a:avLst/>
          </a:prstGeom>
          <a:effectLst/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3F9E2EE-0083-A958-E5E1-E21542A24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6833"/>
            <a:ext cx="7561263" cy="805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72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07938-2EDD-8136-070D-0E036B63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2C86204-D607-573B-F5C3-8FE619217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37" y="569242"/>
            <a:ext cx="6818223" cy="7680959"/>
          </a:xfrm>
        </p:spPr>
      </p:pic>
    </p:spTree>
    <p:extLst>
      <p:ext uri="{BB962C8B-B14F-4D97-AF65-F5344CB8AC3E}">
        <p14:creationId xmlns:p14="http://schemas.microsoft.com/office/powerpoint/2010/main" val="1946262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17613-20F7-1924-0FA1-F52C51FF6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64C7513-31E9-57AA-CAC1-34EE811E8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37" y="569242"/>
            <a:ext cx="6521588" cy="9060533"/>
          </a:xfrm>
        </p:spPr>
      </p:pic>
    </p:spTree>
    <p:extLst>
      <p:ext uri="{BB962C8B-B14F-4D97-AF65-F5344CB8AC3E}">
        <p14:creationId xmlns:p14="http://schemas.microsoft.com/office/powerpoint/2010/main" val="28829400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</TotalTime>
  <Words>15</Words>
  <Application>Microsoft Office PowerPoint</Application>
  <PresentationFormat>Personalizar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Blackadder ITC</vt:lpstr>
      <vt:lpstr>Brush Script MT</vt:lpstr>
      <vt:lpstr>Calibri</vt:lpstr>
      <vt:lpstr>Calibri Light</vt:lpstr>
      <vt:lpstr>Tema do Office</vt:lpstr>
      <vt:lpstr>Alquimia saudável</vt:lpstr>
      <vt:lpstr>Alquimia saudável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Virginia Sobral</dc:creator>
  <cp:lastModifiedBy>Virginia Sobral</cp:lastModifiedBy>
  <cp:revision>1</cp:revision>
  <dcterms:created xsi:type="dcterms:W3CDTF">2025-01-15T20:08:42Z</dcterms:created>
  <dcterms:modified xsi:type="dcterms:W3CDTF">2025-01-15T20:33:53Z</dcterms:modified>
</cp:coreProperties>
</file>