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076AE-B8A7-7141-AA61-0C2677BCE6D3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C74A7-E366-9B4A-A790-EFC71F63C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C74A7-E366-9B4A-A790-EFC71F63C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2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C74A7-E366-9B4A-A790-EFC71F63C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5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C529-5B53-164E-8A39-27EAEB1B8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16E43-375D-5C4F-8C02-E9339B36C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2F4BC-62F8-3243-BD3D-C68995ED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B837-DC06-5E4F-A7F0-D1C3F5113BEC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4AD81-9BA0-814D-93CF-CC2F5AE8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A71C7-6251-9447-800E-7872EFF9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A23-4DF3-824F-B9FD-2B30F081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4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36C6-7E55-744E-ADE7-C2677FD5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90EA0-DC59-344F-AF47-E429F478F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8DC2C-6CA0-5B4C-AFA0-250C0F4A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B837-DC06-5E4F-A7F0-D1C3F5113BEC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E0A0E-C1BE-674F-A67B-55544B30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0269B-0AC0-3A4B-9558-C01C82CA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A23-4DF3-824F-B9FD-2B30F081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FC220-5703-6A4D-93D2-808BFDC48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9991C-D1F3-C640-89C4-05E87272D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54BB7-75FC-DB4C-B6D5-440FE786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B837-DC06-5E4F-A7F0-D1C3F5113BEC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55FD4-8419-D943-BC16-6D312A7A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A16D-CB3E-B34B-9970-57E46A52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A23-4DF3-824F-B9FD-2B30F081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8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BE58-F58D-B341-810E-FE652BC2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CC23-B003-A24F-B99B-E90E3B6B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5BCE4-9EF5-A545-94E6-C0CB2E65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B837-DC06-5E4F-A7F0-D1C3F5113BEC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DC20D-DF2B-E44D-BBDC-8D234CAC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BEB21-417C-344C-8A27-C0F73D8E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A23-4DF3-824F-B9FD-2B30F081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7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8A17-1830-1D43-8096-F464937C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62C9A-9A4A-B941-9E42-368A37BB2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235B5-F825-904F-89C4-63E37DB1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B837-DC06-5E4F-A7F0-D1C3F5113BEC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951F2-5839-5F4A-B572-D963218A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8B84A-3D99-1644-957F-7D1A7616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A23-4DF3-824F-B9FD-2B30F081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5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A203-A7D7-AF4E-B153-D4188E86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19633-F65C-E840-AA7A-B191C26E8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AB27D-99B1-2940-9AEC-F47E02E36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966A9-9655-7144-AA48-38338E94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B837-DC06-5E4F-A7F0-D1C3F5113BEC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4896E-D4FD-2640-BB83-B57E7C00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3F69B-9359-7F44-BE6E-3831FCED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A23-4DF3-824F-B9FD-2B30F081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8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F9E7-6D91-6641-B5D8-0F8719F3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B9F6C-04BC-EB4B-8A7E-3D31C5165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A1C95-D006-4B41-AAE2-6F3C328A4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FA4D3-40F9-534D-B34C-D70E0F835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0C92E-CBB4-4A4A-A6AE-EC4E6DA0C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2E5D1-8371-D044-9154-088177B3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B837-DC06-5E4F-A7F0-D1C3F5113BEC}" type="datetimeFigureOut">
              <a:rPr lang="en-US" smtClean="0"/>
              <a:t>8/10/21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93C9F-2AE0-754A-B28F-487C51E3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F6BF9-E064-864A-99A0-9586A225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A23-4DF3-824F-B9FD-2B30F081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5DAC-8CE3-1447-A74D-65C6E4E2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6CC3C-6BEB-FE43-B79A-9A7AFDD4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B837-DC06-5E4F-A7F0-D1C3F5113BEC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DFAC9-B5BE-104F-85C7-A533FFCC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DAADF-26D0-F648-AEB8-8C105310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A23-4DF3-824F-B9FD-2B30F081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9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76CD6-1375-BD4C-815D-8812FDE9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B837-DC06-5E4F-A7F0-D1C3F5113BEC}" type="datetimeFigureOut">
              <a:rPr lang="en-US" smtClean="0"/>
              <a:t>8/10/21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CFD5E-7F1E-E44B-BB65-99C9C1F3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6AB3F-EC5A-3345-810A-6A082376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A23-4DF3-824F-B9FD-2B30F081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2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64C8-BBCD-8645-827A-95E9436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10153-6065-7B43-820F-0BF798D42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DB6BD-BE42-0240-B88B-0042A08B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481AA-93B2-A549-90BE-7C909941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B837-DC06-5E4F-A7F0-D1C3F5113BEC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9B778-A833-C24A-8F52-AF4A7D3A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6C545-28A9-924C-8D51-7058FF2A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A23-4DF3-824F-B9FD-2B30F081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1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C041-377B-0349-9CF4-E3AC6FA3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C280B-0E45-184C-970B-073CC508C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6FFBA-0B0B-8F4E-8E95-55218274A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4246-CA96-724A-8AF7-F2924219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B837-DC06-5E4F-A7F0-D1C3F5113BEC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6CB17-F1F6-BD40-8901-75DAE258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23F39-5233-7242-BAFE-6943D9B7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A23-4DF3-824F-B9FD-2B30F081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1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DD021-BADB-5D4D-A7AC-422E4680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20EAF-8A5F-CD4E-88F3-1063BCB05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6501-7A7D-B040-B55E-B490DB3E5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B837-DC06-5E4F-A7F0-D1C3F5113BEC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8D04-D3CD-FF4F-87DC-851D3F347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4FFBE-FBE4-B045-8FBB-685DD0AF6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8A23-4DF3-824F-B9FD-2B30F081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8254-3BD8-2645-8B39-AFB0E42AA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Measuring Urban Heat Island Effects in Charlottesville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49D7F-9C9F-0F4B-AEA8-69C49E37A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Chase Dawson</a:t>
            </a:r>
          </a:p>
        </p:txBody>
      </p:sp>
    </p:spTree>
    <p:extLst>
      <p:ext uri="{BB962C8B-B14F-4D97-AF65-F5344CB8AC3E}">
        <p14:creationId xmlns:p14="http://schemas.microsoft.com/office/powerpoint/2010/main" val="96149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envelope, businesscard&#10;&#10;Description automatically generated">
            <a:extLst>
              <a:ext uri="{FF2B5EF4-FFF2-40B4-BE49-F238E27FC236}">
                <a16:creationId xmlns:a16="http://schemas.microsoft.com/office/drawing/2014/main" id="{B35A9A2C-F3A3-BC4D-86E8-224811CA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16" y="0"/>
            <a:ext cx="4679384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3FA959-F220-A549-A8E2-47A0CBD04675}"/>
              </a:ext>
            </a:extLst>
          </p:cNvPr>
          <p:cNvSpPr txBox="1">
            <a:spLocks/>
          </p:cNvSpPr>
          <p:nvPr/>
        </p:nvSpPr>
        <p:spPr>
          <a:xfrm>
            <a:off x="7949512" y="293451"/>
            <a:ext cx="4518456" cy="496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Charlottesville and Surrounding Region Intersected by Two Separate Landsat 8 Images</a:t>
            </a:r>
          </a:p>
        </p:txBody>
      </p:sp>
      <p:pic>
        <p:nvPicPr>
          <p:cNvPr id="10" name="Picture 9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3F98FBEA-662C-EE48-B85F-D881AD760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03" y="1123949"/>
            <a:ext cx="5943600" cy="4610100"/>
          </a:xfrm>
          <a:prstGeom prst="rect">
            <a:avLst/>
          </a:prstGeom>
        </p:spPr>
      </p:pic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510D4947-2665-9147-9787-FD9C1B2DC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103" y="1020462"/>
            <a:ext cx="843277" cy="48170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B0A08B8-7E7E-DD4B-85A8-F27C19B95846}"/>
              </a:ext>
            </a:extLst>
          </p:cNvPr>
          <p:cNvSpPr txBox="1">
            <a:spLocks/>
          </p:cNvSpPr>
          <p:nvPr/>
        </p:nvSpPr>
        <p:spPr>
          <a:xfrm>
            <a:off x="7019596" y="3064990"/>
            <a:ext cx="399537" cy="496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°F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B1EEC00-5D3C-B343-9F97-3333A3C90D65}"/>
              </a:ext>
            </a:extLst>
          </p:cNvPr>
          <p:cNvSpPr txBox="1">
            <a:spLocks/>
          </p:cNvSpPr>
          <p:nvPr/>
        </p:nvSpPr>
        <p:spPr>
          <a:xfrm>
            <a:off x="2140807" y="735203"/>
            <a:ext cx="2250992" cy="496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Warmer Urban Areas, Cooler Rural Areas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4E735-DC86-A143-9CE5-D7FCFB8C20D9}"/>
              </a:ext>
            </a:extLst>
          </p:cNvPr>
          <p:cNvSpPr txBox="1"/>
          <p:nvPr/>
        </p:nvSpPr>
        <p:spPr>
          <a:xfrm>
            <a:off x="3266303" y="5140410"/>
            <a:ext cx="1662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Sept. 6</a:t>
            </a:r>
            <a:r>
              <a:rPr lang="en-US" sz="1600" baseline="30000" dirty="0"/>
              <a:t>th</a:t>
            </a:r>
            <a:r>
              <a:rPr lang="en-US" sz="1600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337069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D608D273-9E85-5349-99C4-DCE203849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7278" y="381000"/>
            <a:ext cx="12192000" cy="6096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E44D70-2AD3-464E-9AFA-3C9F06DEE62A}"/>
              </a:ext>
            </a:extLst>
          </p:cNvPr>
          <p:cNvSpPr txBox="1">
            <a:spLocks/>
          </p:cNvSpPr>
          <p:nvPr/>
        </p:nvSpPr>
        <p:spPr>
          <a:xfrm>
            <a:off x="1939997" y="278863"/>
            <a:ext cx="6977449" cy="496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Block-Level Median Surface Temperature in Charlottesville City Over Time</a:t>
            </a:r>
          </a:p>
        </p:txBody>
      </p:sp>
      <p:pic>
        <p:nvPicPr>
          <p:cNvPr id="9" name="Picture 8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6FEB62EF-8003-E341-8019-9E0DC8CCF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658" y="527050"/>
            <a:ext cx="1066800" cy="58039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7101C1D-0D67-2F47-964B-968B317F68DF}"/>
              </a:ext>
            </a:extLst>
          </p:cNvPr>
          <p:cNvSpPr txBox="1">
            <a:spLocks/>
          </p:cNvSpPr>
          <p:nvPr/>
        </p:nvSpPr>
        <p:spPr>
          <a:xfrm>
            <a:off x="11592689" y="3180813"/>
            <a:ext cx="399537" cy="496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°F</a:t>
            </a:r>
          </a:p>
        </p:txBody>
      </p:sp>
    </p:spTree>
    <p:extLst>
      <p:ext uri="{BB962C8B-B14F-4D97-AF65-F5344CB8AC3E}">
        <p14:creationId xmlns:p14="http://schemas.microsoft.com/office/powerpoint/2010/main" val="288483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nature&#10;&#10;Description automatically generated">
            <a:extLst>
              <a:ext uri="{FF2B5EF4-FFF2-40B4-BE49-F238E27FC236}">
                <a16:creationId xmlns:a16="http://schemas.microsoft.com/office/drawing/2014/main" id="{395F1335-A762-D840-B0C2-E3B7FD307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28745"/>
            <a:ext cx="6858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DFE9620-3B68-AD43-BBC7-153115851B60}"/>
              </a:ext>
            </a:extLst>
          </p:cNvPr>
          <p:cNvSpPr txBox="1">
            <a:spLocks/>
          </p:cNvSpPr>
          <p:nvPr/>
        </p:nvSpPr>
        <p:spPr>
          <a:xfrm>
            <a:off x="11228847" y="3180813"/>
            <a:ext cx="399537" cy="496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°F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91CE0-CE1B-B340-9FF9-1DA394299606}"/>
              </a:ext>
            </a:extLst>
          </p:cNvPr>
          <p:cNvSpPr txBox="1"/>
          <p:nvPr/>
        </p:nvSpPr>
        <p:spPr>
          <a:xfrm>
            <a:off x="7549205" y="1193094"/>
            <a:ext cx="2474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July 4</a:t>
            </a:r>
            <a:r>
              <a:rPr lang="en-US" sz="1600" baseline="30000" dirty="0"/>
              <a:t>th</a:t>
            </a:r>
            <a:r>
              <a:rPr lang="en-US" sz="1600" dirty="0"/>
              <a:t>, 2020 at 11:52 am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4869CDA3-DC74-FD4F-9868-1745B246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14" y="336330"/>
            <a:ext cx="6185338" cy="618533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E07D8C5-3D21-0B40-B7F5-9F3CE5C1B46E}"/>
              </a:ext>
            </a:extLst>
          </p:cNvPr>
          <p:cNvSpPr txBox="1">
            <a:spLocks/>
          </p:cNvSpPr>
          <p:nvPr/>
        </p:nvSpPr>
        <p:spPr>
          <a:xfrm>
            <a:off x="571756" y="512733"/>
            <a:ext cx="6977449" cy="496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Temperature Differential Between Blocks with Highest Median Temperature and Lowest Median Temperature For Each Scene</a:t>
            </a:r>
          </a:p>
        </p:txBody>
      </p:sp>
    </p:spTree>
    <p:extLst>
      <p:ext uri="{BB962C8B-B14F-4D97-AF65-F5344CB8AC3E}">
        <p14:creationId xmlns:p14="http://schemas.microsoft.com/office/powerpoint/2010/main" val="161124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4CD3-3907-DF40-9776-965A7E20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6396-2B0D-D84D-9D36-60DC312CD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Albemarle County “urban ring” in the analysis</a:t>
            </a:r>
          </a:p>
          <a:p>
            <a:r>
              <a:rPr lang="en-US" dirty="0"/>
              <a:t>compare with other data sources such as tree canopy / green spaces and demographic data</a:t>
            </a:r>
          </a:p>
          <a:p>
            <a:r>
              <a:rPr lang="en-US" dirty="0"/>
              <a:t>understand the relationship between sun elevation and sun azimuth and surface temperature </a:t>
            </a:r>
          </a:p>
        </p:txBody>
      </p:sp>
    </p:spTree>
    <p:extLst>
      <p:ext uri="{BB962C8B-B14F-4D97-AF65-F5344CB8AC3E}">
        <p14:creationId xmlns:p14="http://schemas.microsoft.com/office/powerpoint/2010/main" val="145458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111</Words>
  <Application>Microsoft Macintosh PowerPoint</Application>
  <PresentationFormat>Widescreen</PresentationFormat>
  <Paragraphs>17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Measuring Urban Heat Island Effects in Charlottesville City</vt:lpstr>
      <vt:lpstr>PowerPoint Presentation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Urban Heat Island Effects in Charlottesville City</dc:title>
  <dc:creator>Microsoft Office User</dc:creator>
  <cp:lastModifiedBy>Microsoft Office User</cp:lastModifiedBy>
  <cp:revision>2</cp:revision>
  <dcterms:created xsi:type="dcterms:W3CDTF">2021-08-10T05:52:33Z</dcterms:created>
  <dcterms:modified xsi:type="dcterms:W3CDTF">2021-08-10T14:53:25Z</dcterms:modified>
</cp:coreProperties>
</file>