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D28"/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2175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283879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393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283879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393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1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77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87</Words>
  <Application>Microsoft Office PowerPoint</Application>
  <PresentationFormat>Format A4 (210 x 297 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41</cp:revision>
  <dcterms:created xsi:type="dcterms:W3CDTF">2020-04-27T05:09:58Z</dcterms:created>
  <dcterms:modified xsi:type="dcterms:W3CDTF">2020-06-07T23:00:17Z</dcterms:modified>
</cp:coreProperties>
</file>