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2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49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85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5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27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49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0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2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99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4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50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A134-FB87-44B0-94D1-6D4AE8ED787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4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7A134-FB87-44B0-94D1-6D4AE8ED7871}" type="datetimeFigureOut">
              <a:rPr lang="fr-FR" smtClean="0"/>
              <a:t>11/03/2021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8690-FBED-4C14-BBEF-AAD2ECBC81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7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224589" y="-163186"/>
            <a:ext cx="11742822" cy="1243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" name="Groupe 9"/>
          <p:cNvGrpSpPr/>
          <p:nvPr/>
        </p:nvGrpSpPr>
        <p:grpSpPr>
          <a:xfrm>
            <a:off x="224589" y="8956918"/>
            <a:ext cx="11630713" cy="3779723"/>
            <a:chOff x="0" y="8829967"/>
            <a:chExt cx="11853158" cy="377972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8829967"/>
              <a:ext cx="11853158" cy="3779723"/>
            </a:xfrm>
            <a:prstGeom prst="rect">
              <a:avLst/>
            </a:prstGeom>
          </p:spPr>
        </p:pic>
        <p:sp>
          <p:nvSpPr>
            <p:cNvPr id="5" name="ZoneTexte 4"/>
            <p:cNvSpPr txBox="1"/>
            <p:nvPr/>
          </p:nvSpPr>
          <p:spPr>
            <a:xfrm>
              <a:off x="490491" y="9120877"/>
              <a:ext cx="3083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fr-FR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ZoneTexte 15"/>
          <p:cNvSpPr txBox="1"/>
          <p:nvPr/>
        </p:nvSpPr>
        <p:spPr>
          <a:xfrm>
            <a:off x="767056" y="6690589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Western </a:t>
            </a:r>
            <a:r>
              <a:rPr lang="fr-F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Indian</a:t>
            </a:r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Ocean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51406" y="6690589"/>
            <a:ext cx="215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Western </a:t>
            </a:r>
            <a:r>
              <a:rPr lang="fr-F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Coral</a:t>
            </a:r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Triangle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948046" y="6690589"/>
            <a:ext cx="2152477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Tropical SW Pacific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39222" y="6690589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Southeast</a:t>
            </a:r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Polynesia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9256518" y="6690588"/>
            <a:ext cx="2084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Tropical NW Atlantic</a:t>
            </a:r>
            <a:endParaRPr lang="fr-F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65365" y="8489244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4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16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849717" y="8489244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46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5020236" y="8489243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199122" y="8489408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</a:t>
            </a:r>
          </a:p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9291836" y="8489243"/>
            <a:ext cx="208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sites</a:t>
            </a:r>
          </a:p>
          <a:p>
            <a:pPr algn="ctr"/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31 stations</a:t>
            </a:r>
            <a:endParaRPr lang="fr-F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1179937" y="8768668"/>
            <a:ext cx="25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endParaRPr lang="fr-FR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8452552" y="9284932"/>
                <a:ext cx="392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552" y="9284932"/>
                <a:ext cx="392158" cy="338554"/>
              </a:xfrm>
              <a:prstGeom prst="rect">
                <a:avLst/>
              </a:prstGeom>
              <a:blipFill>
                <a:blip r:embed="rId3"/>
                <a:stretch>
                  <a:fillRect l="-1563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2089242" y="9955013"/>
                <a:ext cx="39215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242" y="9955013"/>
                <a:ext cx="392158" cy="344133"/>
              </a:xfrm>
              <a:prstGeom prst="rect">
                <a:avLst/>
              </a:prstGeom>
              <a:blipFill>
                <a:blip r:embed="rId4"/>
                <a:stretch>
                  <a:fillRect l="-1563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1351269" y="10785263"/>
                <a:ext cx="39215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</m:t>
                          </m:r>
                        </m:sub>
                      </m:sSub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69" y="10785263"/>
                <a:ext cx="392158" cy="344133"/>
              </a:xfrm>
              <a:prstGeom prst="rect">
                <a:avLst/>
              </a:prstGeom>
              <a:blipFill>
                <a:blip r:embed="rId5"/>
                <a:stretch>
                  <a:fillRect l="-1563" r="-6250" b="-105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076744" y="11671604"/>
                <a:ext cx="39215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1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𝜶</m:t>
                          </m:r>
                        </m:e>
                      </m:acc>
                    </m:oMath>
                  </m:oMathPara>
                </a14:m>
                <a:endParaRPr lang="fr-FR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744" y="11671604"/>
                <a:ext cx="39215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ZoneTexte 34"/>
          <p:cNvSpPr txBox="1"/>
          <p:nvPr/>
        </p:nvSpPr>
        <p:spPr>
          <a:xfrm>
            <a:off x="705875" y="9719598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695493" y="10682317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706074" y="11534107"/>
            <a:ext cx="302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706074" y="12359587"/>
            <a:ext cx="2526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9179542" y="9370671"/>
                <a:ext cx="2900164" cy="361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fr-FR" sz="1600" b="1" i="1" smtClean="0">
                            <a:latin typeface="Cambria Math" panose="02040503050406030204" pitchFamily="18" charset="0"/>
                          </a:rPr>
                          <m:t>𝒈𝒍𝒐𝒃𝒂𝒍</m:t>
                        </m:r>
                      </m:sub>
                    </m:sSub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fr-FR" sz="1600" b="1" i="1" smtClean="0">
                        <a:latin typeface="Cambria Math" panose="02040503050406030204" pitchFamily="18" charset="0"/>
                      </a:rPr>
                      <m:t> %</m:t>
                    </m:r>
                  </m:oMath>
                </a14:m>
                <a:r>
                  <a:rPr lang="fr-F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fr-FR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2160 </a:t>
                </a:r>
                <a:r>
                  <a:rPr lang="fr-FR" sz="1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MOTUs)</a:t>
                </a:r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542" y="9370671"/>
                <a:ext cx="2900164" cy="361894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9698768" y="9917597"/>
                <a:ext cx="2380937" cy="361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𝒓𝒆𝒈𝒊𝒐𝒏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𝟕𝟒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8" y="9917597"/>
                <a:ext cx="2380937" cy="361894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9698768" y="10464523"/>
                <a:ext cx="1929858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𝒔𝒊𝒕𝒆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8" y="10464523"/>
                <a:ext cx="1929858" cy="344133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9698768" y="11195551"/>
                <a:ext cx="2016982" cy="344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𝒊𝒏𝒕𝒆𝒓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8" y="11195551"/>
                <a:ext cx="2016982" cy="344133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9698768" y="11924473"/>
                <a:ext cx="17908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fr-F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acc>
                        </m:e>
                        <m:sub>
                          <m:r>
                            <a:rPr lang="fr-FR" sz="1600" b="1" i="1" smtClean="0">
                              <a:latin typeface="Cambria Math" panose="02040503050406030204" pitchFamily="18" charset="0"/>
                            </a:rPr>
                            <m:t>𝒔𝒕𝒂𝒕𝒊𝒐𝒏</m:t>
                          </m:r>
                        </m:sub>
                      </m:sSub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6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fr-FR" sz="14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768" y="11924473"/>
                <a:ext cx="179081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ZoneTexte 53"/>
          <p:cNvSpPr txBox="1"/>
          <p:nvPr/>
        </p:nvSpPr>
        <p:spPr>
          <a:xfrm>
            <a:off x="11360487" y="9114084"/>
            <a:ext cx="68231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100 %</a:t>
            </a:r>
            <a:endParaRPr lang="fr-F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5" y="441046"/>
            <a:ext cx="10573812" cy="5617624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>
            <a:off x="734065" y="441046"/>
            <a:ext cx="4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34065" y="6259729"/>
            <a:ext cx="48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62" name="Espace réservé du contenu 5"/>
          <p:cNvPicPr>
            <a:picLocks noGrp="1" noChangeAspect="1"/>
          </p:cNvPicPr>
          <p:nvPr>
            <p:ph idx="1"/>
          </p:nvPr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 t="2521" r="50282" b="72836"/>
          <a:stretch/>
        </p:blipFill>
        <p:spPr>
          <a:xfrm>
            <a:off x="7154578" y="6982281"/>
            <a:ext cx="2099003" cy="1490549"/>
          </a:xfrm>
        </p:spPr>
      </p:pic>
      <p:pic>
        <p:nvPicPr>
          <p:cNvPr id="63" name="Espace réservé du contenu 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4" t="2672" r="-81" b="72836"/>
          <a:stretch/>
        </p:blipFill>
        <p:spPr>
          <a:xfrm>
            <a:off x="9299933" y="6984299"/>
            <a:ext cx="2109514" cy="1488531"/>
          </a:xfrm>
          <a:prstGeom prst="rect">
            <a:avLst/>
          </a:prstGeom>
        </p:spPr>
      </p:pic>
      <p:pic>
        <p:nvPicPr>
          <p:cNvPr id="64" name="Espace réservé du contenu 5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" t="29868" r="50282" b="45340"/>
          <a:stretch/>
        </p:blipFill>
        <p:spPr>
          <a:xfrm>
            <a:off x="739948" y="7010347"/>
            <a:ext cx="2048360" cy="1475892"/>
          </a:xfrm>
          <a:prstGeom prst="rect">
            <a:avLst/>
          </a:prstGeom>
        </p:spPr>
      </p:pic>
      <p:pic>
        <p:nvPicPr>
          <p:cNvPr id="65" name="Espace réservé du contenu 5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56" t="30018" r="558" b="45340"/>
          <a:stretch/>
        </p:blipFill>
        <p:spPr>
          <a:xfrm>
            <a:off x="2877116" y="7004843"/>
            <a:ext cx="2067713" cy="1467987"/>
          </a:xfrm>
          <a:prstGeom prst="rect">
            <a:avLst/>
          </a:prstGeom>
        </p:spPr>
      </p:pic>
      <p:pic>
        <p:nvPicPr>
          <p:cNvPr id="66" name="Espace réservé du contenu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7" t="55562" r="25844" b="19646"/>
          <a:stretch/>
        </p:blipFill>
        <p:spPr>
          <a:xfrm>
            <a:off x="5025536" y="7006349"/>
            <a:ext cx="2034641" cy="14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03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</TotalTime>
  <Words>44</Words>
  <Application>Microsoft Office PowerPoint</Application>
  <PresentationFormat>Personnalisé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adminlocal</dc:creator>
  <cp:lastModifiedBy>Laetitia MATHON</cp:lastModifiedBy>
  <cp:revision>20</cp:revision>
  <dcterms:created xsi:type="dcterms:W3CDTF">2020-07-26T08:29:07Z</dcterms:created>
  <dcterms:modified xsi:type="dcterms:W3CDTF">2021-03-11T09:03:27Z</dcterms:modified>
</cp:coreProperties>
</file>