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2317" y="1411705"/>
            <a:ext cx="10395284" cy="11213432"/>
            <a:chOff x="882317" y="1411705"/>
            <a:chExt cx="10395284" cy="11213432"/>
          </a:xfrm>
        </p:grpSpPr>
        <p:sp>
          <p:nvSpPr>
            <p:cNvPr id="10" name="Rectangle 9"/>
            <p:cNvSpPr/>
            <p:nvPr/>
          </p:nvSpPr>
          <p:spPr>
            <a:xfrm>
              <a:off x="882317" y="1411705"/>
              <a:ext cx="10395284" cy="11213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106905" y="1957137"/>
              <a:ext cx="10058400" cy="10401092"/>
              <a:chOff x="1106905" y="1957137"/>
              <a:chExt cx="10058400" cy="1040109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106905" y="1957137"/>
                <a:ext cx="10058400" cy="10401092"/>
                <a:chOff x="1106905" y="1957137"/>
                <a:chExt cx="10058400" cy="10401092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0618" y="1957137"/>
                  <a:ext cx="9093382" cy="4740441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6905" y="7319664"/>
                  <a:ext cx="10058400" cy="5038565"/>
                </a:xfrm>
                <a:prstGeom prst="rect">
                  <a:avLst/>
                </a:prstGeom>
              </p:spPr>
            </p:pic>
          </p:grpSp>
          <p:sp>
            <p:nvSpPr>
              <p:cNvPr id="7" name="ZoneTexte 6"/>
              <p:cNvSpPr txBox="1"/>
              <p:nvPr/>
            </p:nvSpPr>
            <p:spPr>
              <a:xfrm>
                <a:off x="1106905" y="2117558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106905" y="6857999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b</a:t>
                </a:r>
                <a:endParaRPr lang="fr-FR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8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24589" y="593558"/>
            <a:ext cx="11855117" cy="12521455"/>
            <a:chOff x="0" y="593558"/>
            <a:chExt cx="12081854" cy="12521455"/>
          </a:xfrm>
        </p:grpSpPr>
        <p:sp>
          <p:nvSpPr>
            <p:cNvPr id="60" name="Rectangle 59"/>
            <p:cNvSpPr/>
            <p:nvPr/>
          </p:nvSpPr>
          <p:spPr>
            <a:xfrm>
              <a:off x="0" y="593558"/>
              <a:ext cx="11967411" cy="1243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0" y="819418"/>
              <a:ext cx="12081854" cy="12295595"/>
              <a:chOff x="0" y="819418"/>
              <a:chExt cx="12081854" cy="12295595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0" y="7068960"/>
                <a:ext cx="12081854" cy="6046053"/>
                <a:chOff x="0" y="6563637"/>
                <a:chExt cx="12081854" cy="6046053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0" y="6563637"/>
                  <a:ext cx="11853158" cy="6046053"/>
                  <a:chOff x="0" y="6563637"/>
                  <a:chExt cx="11853158" cy="6046053"/>
                </a:xfrm>
              </p:grpSpPr>
              <p:grpSp>
                <p:nvGrpSpPr>
                  <p:cNvPr id="40" name="Groupe 39"/>
                  <p:cNvGrpSpPr/>
                  <p:nvPr/>
                </p:nvGrpSpPr>
                <p:grpSpPr>
                  <a:xfrm>
                    <a:off x="0" y="6563637"/>
                    <a:ext cx="11853158" cy="6046053"/>
                    <a:chOff x="0" y="6563637"/>
                    <a:chExt cx="11853158" cy="6046053"/>
                  </a:xfrm>
                </p:grpSpPr>
                <p:grpSp>
                  <p:nvGrpSpPr>
                    <p:cNvPr id="39" name="Groupe 38"/>
                    <p:cNvGrpSpPr/>
                    <p:nvPr/>
                  </p:nvGrpSpPr>
                  <p:grpSpPr>
                    <a:xfrm>
                      <a:off x="0" y="6563637"/>
                      <a:ext cx="11853158" cy="6046053"/>
                      <a:chOff x="0" y="6563637"/>
                      <a:chExt cx="11853158" cy="6046053"/>
                    </a:xfrm>
                  </p:grpSpPr>
                  <p:grpSp>
                    <p:nvGrpSpPr>
                      <p:cNvPr id="34" name="Groupe 33"/>
                      <p:cNvGrpSpPr/>
                      <p:nvPr/>
                    </p:nvGrpSpPr>
                    <p:grpSpPr>
                      <a:xfrm>
                        <a:off x="0" y="6563637"/>
                        <a:ext cx="11853158" cy="6046053"/>
                        <a:chOff x="0" y="6563637"/>
                        <a:chExt cx="11853158" cy="6046053"/>
                      </a:xfrm>
                    </p:grpSpPr>
                    <p:grpSp>
                      <p:nvGrpSpPr>
                        <p:cNvPr id="27" name="Groupe 26"/>
                        <p:cNvGrpSpPr/>
                        <p:nvPr/>
                      </p:nvGrpSpPr>
                      <p:grpSpPr>
                        <a:xfrm>
                          <a:off x="0" y="6563637"/>
                          <a:ext cx="11853158" cy="6046053"/>
                          <a:chOff x="0" y="6563637"/>
                          <a:chExt cx="11853158" cy="6046053"/>
                        </a:xfrm>
                      </p:grpSpPr>
                      <p:grpSp>
                        <p:nvGrpSpPr>
                          <p:cNvPr id="21" name="Groupe 20"/>
                          <p:cNvGrpSpPr/>
                          <p:nvPr/>
                        </p:nvGrpSpPr>
                        <p:grpSpPr>
                          <a:xfrm>
                            <a:off x="0" y="6563637"/>
                            <a:ext cx="11853158" cy="6046053"/>
                            <a:chOff x="0" y="6563637"/>
                            <a:chExt cx="11853158" cy="6046053"/>
                          </a:xfrm>
                        </p:grpSpPr>
                        <p:grpSp>
                          <p:nvGrpSpPr>
                            <p:cNvPr id="10" name="Groupe 9"/>
                            <p:cNvGrpSpPr/>
                            <p:nvPr/>
                          </p:nvGrpSpPr>
                          <p:grpSpPr>
                            <a:xfrm>
                              <a:off x="0" y="8829967"/>
                              <a:ext cx="11853158" cy="3779723"/>
                              <a:chOff x="0" y="8829967"/>
                              <a:chExt cx="11853158" cy="3779723"/>
                            </a:xfrm>
                          </p:grpSpPr>
                          <p:pic>
                            <p:nvPicPr>
                              <p:cNvPr id="4" name="Image 3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0" y="8829967"/>
                                <a:ext cx="11853158" cy="377972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5" name="ZoneTexte 4"/>
                              <p:cNvSpPr txBox="1"/>
                              <p:nvPr/>
                            </p:nvSpPr>
                            <p:spPr>
                              <a:xfrm>
                                <a:off x="490491" y="9120877"/>
                                <a:ext cx="308397" cy="2616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11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0</a:t>
                                </a:r>
                                <a:endParaRPr lang="fr-FR" sz="11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pic>
                          <p:nvPicPr>
                            <p:cNvPr id="11" name="Image 10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59406" y="6850293"/>
                              <a:ext cx="2132739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" name="Image 11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2844" y="6850293"/>
                              <a:ext cx="2124213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" name="Image 12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04671" y="6850293"/>
                              <a:ext cx="2122491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" name="Image 13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89583" y="6850293"/>
                              <a:ext cx="2124213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" name="Image 14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6322" y="6850293"/>
                              <a:ext cx="2220558" cy="15120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16" name="ZoneTexte 15"/>
                            <p:cNvSpPr txBox="1"/>
                            <p:nvPr/>
                          </p:nvSpPr>
                          <p:spPr>
                            <a:xfrm>
                              <a:off x="552842" y="6563638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West Indian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" name="ZoneTexte 16"/>
                            <p:cNvSpPr txBox="1"/>
                            <p:nvPr/>
                          </p:nvSpPr>
                          <p:spPr>
                            <a:xfrm>
                              <a:off x="2677057" y="6563638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Central Indo-Pacific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" name="ZoneTexte 17"/>
                            <p:cNvSpPr txBox="1"/>
                            <p:nvPr/>
                          </p:nvSpPr>
                          <p:spPr>
                            <a:xfrm>
                              <a:off x="4813796" y="6563638"/>
                              <a:ext cx="2199508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South-West Pacific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" name="ZoneTexte 18"/>
                            <p:cNvSpPr txBox="1"/>
                            <p:nvPr/>
                          </p:nvSpPr>
                          <p:spPr>
                            <a:xfrm>
                              <a:off x="7046880" y="6563638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Central Pacific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ZoneTexte 19"/>
                            <p:cNvSpPr txBox="1"/>
                            <p:nvPr/>
                          </p:nvSpPr>
                          <p:spPr>
                            <a:xfrm>
                              <a:off x="9204671" y="6563637"/>
                              <a:ext cx="2124215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400" b="1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Caribbean</a:t>
                              </a:r>
                              <a:endParaRPr lang="fr-FR" sz="14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" name="ZoneTexte 21"/>
                          <p:cNvSpPr txBox="1"/>
                          <p:nvPr/>
                        </p:nvSpPr>
                        <p:spPr>
                          <a:xfrm>
                            <a:off x="551119" y="8362293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16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3" name="ZoneTexte 22"/>
                          <p:cNvSpPr txBox="1"/>
                          <p:nvPr/>
                        </p:nvSpPr>
                        <p:spPr>
                          <a:xfrm>
                            <a:off x="2675335" y="8362293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11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46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4" name="ZoneTexte 23"/>
                          <p:cNvSpPr txBox="1"/>
                          <p:nvPr/>
                        </p:nvSpPr>
                        <p:spPr>
                          <a:xfrm>
                            <a:off x="4887367" y="8362292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6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48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" name="ZoneTexte 24"/>
                          <p:cNvSpPr txBox="1"/>
                          <p:nvPr/>
                        </p:nvSpPr>
                        <p:spPr>
                          <a:xfrm>
                            <a:off x="7107925" y="8362457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1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</a:t>
                            </a:r>
                          </a:p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4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6" name="ZoneTexte 25"/>
                          <p:cNvSpPr txBox="1"/>
                          <p:nvPr/>
                        </p:nvSpPr>
                        <p:spPr>
                          <a:xfrm>
                            <a:off x="9240664" y="8362292"/>
                            <a:ext cx="212593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200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3</a:t>
                            </a:r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sites</a:t>
                            </a:r>
                          </a:p>
                          <a:p>
                            <a:pPr algn="ctr"/>
                            <a:r>
                              <a:rPr lang="fr-FR" sz="12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31 stations</a:t>
                            </a:r>
                            <a:endParaRPr lang="fr-FR" sz="12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9" name="ZoneTexte 28"/>
                        <p:cNvSpPr txBox="1"/>
                        <p:nvPr/>
                      </p:nvSpPr>
                      <p:spPr>
                        <a:xfrm>
                          <a:off x="11164876" y="8641717"/>
                          <a:ext cx="26277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1600" b="1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γ</a:t>
                          </a:r>
                          <a:endParaRPr lang="fr-FR" sz="16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0" name="ZoneTexte 29"/>
                            <p:cNvSpPr txBox="1"/>
                            <p:nvPr/>
                          </p:nvSpPr>
                          <p:spPr>
                            <a:xfrm>
                              <a:off x="8385328" y="9157981"/>
                              <a:ext cx="399658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0" name="ZoneTexte 2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385328" y="9157981"/>
                              <a:ext cx="399658" cy="338554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l="-1563" b="-1071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1" name="ZoneTexte 30"/>
                            <p:cNvSpPr txBox="1"/>
                            <p:nvPr/>
                          </p:nvSpPr>
                          <p:spPr>
                            <a:xfrm>
                              <a:off x="1900316" y="9828062"/>
                              <a:ext cx="399658" cy="344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1" name="ZoneTexte 3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900316" y="9828062"/>
                              <a:ext cx="399658" cy="344133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l="-1563" b="-1052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2" name="ZoneTexte 31"/>
                            <p:cNvSpPr txBox="1"/>
                            <p:nvPr/>
                          </p:nvSpPr>
                          <p:spPr>
                            <a:xfrm>
                              <a:off x="1148228" y="10658312"/>
                              <a:ext cx="399658" cy="344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fr-F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</a:rPr>
                                          <m:t>𝒔𝒕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2" name="ZoneTexte 3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148228" y="10658312"/>
                              <a:ext cx="399658" cy="344133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 l="-1563" r="-6250" b="-1052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" name="ZoneTexte 32"/>
                            <p:cNvSpPr txBox="1"/>
                            <p:nvPr/>
                          </p:nvSpPr>
                          <p:spPr>
                            <a:xfrm>
                              <a:off x="868453" y="11544653"/>
                              <a:ext cx="399658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acc>
                                      <m:accPr>
                                        <m:chr m:val="̅"/>
                                        <m:ctrlP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fr-FR" sz="1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3" name="ZoneTexte 3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68453" y="11544653"/>
                              <a:ext cx="399658" cy="338554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35" name="ZoneTexte 34"/>
                      <p:cNvSpPr txBox="1"/>
                      <p:nvPr/>
                    </p:nvSpPr>
                    <p:spPr>
                      <a:xfrm>
                        <a:off x="490491" y="9592647"/>
                        <a:ext cx="30839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1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0</a:t>
                        </a:r>
                        <a:endParaRPr lang="fr-FR" sz="11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36" name="ZoneTexte 35"/>
                    <p:cNvSpPr txBox="1"/>
                    <p:nvPr/>
                  </p:nvSpPr>
                  <p:spPr>
                    <a:xfrm>
                      <a:off x="479910" y="10555366"/>
                      <a:ext cx="30839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7" name="ZoneTexte 36"/>
                  <p:cNvSpPr txBox="1"/>
                  <p:nvPr/>
                </p:nvSpPr>
                <p:spPr>
                  <a:xfrm>
                    <a:off x="490694" y="11407156"/>
                    <a:ext cx="30839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fr-FR" sz="11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ZoneTexte 37"/>
                  <p:cNvSpPr txBox="1"/>
                  <p:nvPr/>
                </p:nvSpPr>
                <p:spPr>
                  <a:xfrm>
                    <a:off x="490694" y="12232636"/>
                    <a:ext cx="25749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fr-FR" sz="11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ZoneTexte 48"/>
                    <p:cNvSpPr txBox="1"/>
                    <p:nvPr/>
                  </p:nvSpPr>
                  <p:spPr>
                    <a:xfrm>
                      <a:off x="9126222" y="9243720"/>
                      <a:ext cx="2955632" cy="361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𝒈𝒍𝒐𝒃𝒂𝒍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 %</m:t>
                          </m:r>
                        </m:oMath>
                      </a14:m>
                      <a:r>
                        <a:rPr lang="fr-F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fr-F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2160 </a:t>
                      </a:r>
                      <a:r>
                        <a:rPr lang="fr-F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MOTUs)</a:t>
                      </a:r>
                    </a:p>
                  </p:txBody>
                </p:sp>
              </mc:Choice>
              <mc:Fallback xmlns="">
                <p:sp>
                  <p:nvSpPr>
                    <p:cNvPr id="49" name="ZoneTexte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26222" y="9243720"/>
                      <a:ext cx="2955632" cy="3618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Texte 49"/>
                    <p:cNvSpPr txBox="1"/>
                    <p:nvPr/>
                  </p:nvSpPr>
                  <p:spPr>
                    <a:xfrm>
                      <a:off x="9655379" y="9790646"/>
                      <a:ext cx="2426474" cy="361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𝒓𝒆𝒈𝒊𝒐𝒏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𝟕𝟒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ZoneTexte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9790646"/>
                      <a:ext cx="2426474" cy="36189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50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Texte 50"/>
                    <p:cNvSpPr txBox="1"/>
                    <p:nvPr/>
                  </p:nvSpPr>
                  <p:spPr>
                    <a:xfrm>
                      <a:off x="9655379" y="10337572"/>
                      <a:ext cx="1966768" cy="344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𝒔𝒊𝒕𝒆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10337572"/>
                      <a:ext cx="1966768" cy="34413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Texte 51"/>
                    <p:cNvSpPr txBox="1"/>
                    <p:nvPr/>
                  </p:nvSpPr>
                  <p:spPr>
                    <a:xfrm>
                      <a:off x="9655379" y="11068600"/>
                      <a:ext cx="2055558" cy="344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𝒊𝒏𝒕𝒆𝒓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𝒔𝒕𝒂𝒕𝒊𝒐𝒏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ZoneTexte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11068600"/>
                      <a:ext cx="2055558" cy="34413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Texte 52"/>
                    <p:cNvSpPr txBox="1"/>
                    <p:nvPr/>
                  </p:nvSpPr>
                  <p:spPr>
                    <a:xfrm>
                      <a:off x="9655379" y="11797522"/>
                      <a:ext cx="182507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𝒔𝒕𝒂𝒕𝒊𝒐𝒏</m:t>
                                </m:r>
                              </m:sub>
                            </m:sSub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  <m:t> %</m:t>
                            </m:r>
                          </m:oMath>
                        </m:oMathPara>
                      </a14:m>
                      <a:endParaRPr lang="fr-FR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ZoneTexte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5379" y="11797522"/>
                      <a:ext cx="1825070" cy="33855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ZoneTexte 53"/>
                <p:cNvSpPr txBox="1"/>
                <p:nvPr/>
              </p:nvSpPr>
              <p:spPr>
                <a:xfrm>
                  <a:off x="11348879" y="8987133"/>
                  <a:ext cx="695363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100 %</a:t>
                  </a:r>
                  <a:endParaRPr lang="fr-FR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119" y="819418"/>
                <a:ext cx="10776043" cy="5617624"/>
              </a:xfrm>
              <a:prstGeom prst="rect">
                <a:avLst/>
              </a:prstGeom>
            </p:spPr>
          </p:pic>
          <p:sp>
            <p:nvSpPr>
              <p:cNvPr id="57" name="ZoneTexte 56"/>
              <p:cNvSpPr txBox="1"/>
              <p:nvPr/>
            </p:nvSpPr>
            <p:spPr>
              <a:xfrm>
                <a:off x="519220" y="819418"/>
                <a:ext cx="490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519220" y="6638101"/>
                <a:ext cx="490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fr-F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41</Words>
  <Application>Microsoft Office PowerPoint</Application>
  <PresentationFormat>Personnalisé</PresentationFormat>
  <Paragraphs>35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adminlocal</cp:lastModifiedBy>
  <cp:revision>15</cp:revision>
  <dcterms:created xsi:type="dcterms:W3CDTF">2020-07-26T08:29:07Z</dcterms:created>
  <dcterms:modified xsi:type="dcterms:W3CDTF">2020-09-20T23:07:11Z</dcterms:modified>
</cp:coreProperties>
</file>