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D28"/>
    <a:srgbClr val="E6A727"/>
    <a:srgbClr val="769376"/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0" d="100"/>
          <a:sy n="140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 smtClean="0"/>
                  <a:t>2175</a:t>
                </a:r>
                <a:r>
                  <a:rPr lang="fr-FR" sz="701" dirty="0" smtClean="0"/>
                  <a:t> </a:t>
                </a:r>
                <a:r>
                  <a:rPr lang="en-US" sz="701" dirty="0"/>
                  <a:t>MOTUs</a:t>
                </a: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8.6%</a:t>
                </a:r>
                <a:endParaRPr lang="fr-FR" sz="701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8.2%</a:t>
                </a:r>
                <a:endParaRPr lang="fr-FR" sz="701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35.6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4.2%</a:t>
                </a:r>
                <a:endParaRPr lang="fr-FR" sz="701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/>
                  <a:t>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4%</a:t>
                </a:r>
                <a:endParaRPr lang="fr-FR" sz="701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/>
                  <a:t>5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4.5%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 Diversity </a:t>
            </a: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830979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74.5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%</a:t>
                </a:r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14%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7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283879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800" b="1" i="1" kern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8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𝒈𝒍𝒐𝒃𝒂𝒍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7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(MOTUs)</a:t>
                          </a:r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393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283879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03525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556" r="-401852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2752" r="-298165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6481" r="-200926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1835" r="-99083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7407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393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31027" y="2244647"/>
            <a:ext cx="770116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18.3%</a:t>
                </a:r>
                <a:endParaRPr lang="fr-FR" sz="70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</a:t>
                </a:r>
                <a:r>
                  <a:rPr lang="fr-FR" sz="701" dirty="0" smtClean="0"/>
                  <a:t>8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5.4%</a:t>
                </a:r>
                <a:endParaRPr lang="fr-FR" sz="701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6085" y="2547294"/>
            <a:ext cx="1501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836916" y="3767524"/>
            <a:ext cx="26906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77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75</Words>
  <Application>Microsoft Office PowerPoint</Application>
  <PresentationFormat>Format A4 (210 x 297 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40</cp:revision>
  <dcterms:created xsi:type="dcterms:W3CDTF">2020-04-27T05:09:58Z</dcterms:created>
  <dcterms:modified xsi:type="dcterms:W3CDTF">2020-05-27T00:11:22Z</dcterms:modified>
</cp:coreProperties>
</file>