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215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56009" y="8873319"/>
            <a:ext cx="9930565" cy="4560495"/>
            <a:chOff x="256009" y="8873319"/>
            <a:chExt cx="9930565" cy="456049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09" y="8873319"/>
              <a:ext cx="9930565" cy="4560495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637973" y="9257069"/>
              <a:ext cx="302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767056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Indian Ocean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51406" y="6690589"/>
            <a:ext cx="21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Coral Triangle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48046" y="6690589"/>
            <a:ext cx="215247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SW Pacific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39222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Southeast Polynesia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56518" y="6690588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NW Atlantic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5365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49717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0202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8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9122" y="8489408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2918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31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569848" y="8755398"/>
            <a:ext cx="25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fr-F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blipFill>
                <a:blip r:embed="rId3"/>
                <a:stretch>
                  <a:fillRect l="-1563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blipFill>
                <a:blip r:embed="rId4"/>
                <a:stretch>
                  <a:fillRect l="-1563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blipFill>
                <a:blip r:embed="rId5"/>
                <a:stretch>
                  <a:fillRect l="-1563" r="-6250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642892" y="9824840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37974" y="10977228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43457" y="12019816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43236" y="13003403"/>
            <a:ext cx="25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(2116 MOTUs)</a:t>
                </a: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blipFill>
                <a:blip r:embed="rId7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𝒔𝒊𝒕𝒆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/>
          <p:cNvSpPr txBox="1"/>
          <p:nvPr/>
        </p:nvSpPr>
        <p:spPr>
          <a:xfrm>
            <a:off x="9406780" y="9328027"/>
            <a:ext cx="6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5" y="475442"/>
            <a:ext cx="10304711" cy="5724839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734065" y="441046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4065" y="6259729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2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521" r="50282" b="72836"/>
          <a:stretch/>
        </p:blipFill>
        <p:spPr>
          <a:xfrm>
            <a:off x="7154578" y="6982281"/>
            <a:ext cx="2099003" cy="1490549"/>
          </a:xfrm>
        </p:spPr>
      </p:pic>
      <p:pic>
        <p:nvPicPr>
          <p:cNvPr id="63" name="Espace réservé du contenu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2672" r="-81" b="72836"/>
          <a:stretch/>
        </p:blipFill>
        <p:spPr>
          <a:xfrm>
            <a:off x="9299933" y="6984299"/>
            <a:ext cx="2109514" cy="1488531"/>
          </a:xfrm>
          <a:prstGeom prst="rect">
            <a:avLst/>
          </a:prstGeom>
        </p:spPr>
      </p:pic>
      <p:pic>
        <p:nvPicPr>
          <p:cNvPr id="64" name="Espace réservé du contenu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29868" r="50282" b="45340"/>
          <a:stretch/>
        </p:blipFill>
        <p:spPr>
          <a:xfrm>
            <a:off x="739948" y="7010347"/>
            <a:ext cx="2048360" cy="1475892"/>
          </a:xfrm>
          <a:prstGeom prst="rect">
            <a:avLst/>
          </a:prstGeom>
        </p:spPr>
      </p:pic>
      <p:pic>
        <p:nvPicPr>
          <p:cNvPr id="65" name="Espace réservé du contenu 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6" t="30018" r="558" b="45340"/>
          <a:stretch/>
        </p:blipFill>
        <p:spPr>
          <a:xfrm>
            <a:off x="2877116" y="7004843"/>
            <a:ext cx="2067713" cy="1467987"/>
          </a:xfrm>
          <a:prstGeom prst="rect">
            <a:avLst/>
          </a:prstGeom>
        </p:spPr>
      </p:pic>
      <p:pic>
        <p:nvPicPr>
          <p:cNvPr id="66" name="Espace réservé du contenu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t="55562" r="25844" b="19646"/>
          <a:stretch/>
        </p:blipFill>
        <p:spPr>
          <a:xfrm>
            <a:off x="5025536" y="7006349"/>
            <a:ext cx="2034641" cy="14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44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Laetitia MATHON</cp:lastModifiedBy>
  <cp:revision>24</cp:revision>
  <dcterms:created xsi:type="dcterms:W3CDTF">2020-07-26T08:29:07Z</dcterms:created>
  <dcterms:modified xsi:type="dcterms:W3CDTF">2021-04-06T08:47:26Z</dcterms:modified>
</cp:coreProperties>
</file>