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55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24589" y="-163186"/>
            <a:ext cx="11742822" cy="1243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56009" y="8873319"/>
            <a:ext cx="9930565" cy="4560495"/>
            <a:chOff x="32021" y="8746368"/>
            <a:chExt cx="10120494" cy="456049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1" y="8746368"/>
              <a:ext cx="10120494" cy="456049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21290" y="9130118"/>
              <a:ext cx="308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Indian 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Coral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Southeast 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69848" y="875539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642892" y="9824840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37974" y="1097722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3457" y="12019816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43236" y="13003403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(2116 MOTUs)</a:t>
                </a: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blipFill>
                <a:blip r:embed="rId7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9406780" y="9328027"/>
            <a:ext cx="6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5" y="530878"/>
            <a:ext cx="10829640" cy="556953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23</cp:revision>
  <dcterms:created xsi:type="dcterms:W3CDTF">2020-07-26T08:29:07Z</dcterms:created>
  <dcterms:modified xsi:type="dcterms:W3CDTF">2021-03-18T07:50:46Z</dcterms:modified>
</cp:coreProperties>
</file>