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24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47112" y="468748"/>
            <a:ext cx="6639106" cy="6551438"/>
            <a:chOff x="36226" y="468748"/>
            <a:chExt cx="6639106" cy="6551438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50" y="1808517"/>
              <a:ext cx="1255775" cy="89385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492" y="1806690"/>
              <a:ext cx="1264200" cy="896248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1013" dirty="0"/>
                    <a:t>XX </a:t>
                  </a:r>
                  <a:r>
                    <a:rPr lang="en-US" sz="1013" dirty="0"/>
                    <a:t>MOTUs</a:t>
                  </a:r>
                </a:p>
              </p:txBody>
            </p:sp>
          </mc:Choice>
          <mc:Fallback xmlns=""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66818" y="1578245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68725" y="1578245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41246" y="1583651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Western </a:t>
              </a:r>
              <a:r>
                <a:rPr lang="en-US" sz="1013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14495" y="1587567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Indo-Pacific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005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425" y="4081026"/>
                  <a:ext cx="1226239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19" y="4081026"/>
                  <a:ext cx="1226239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xx%</a:t>
                  </a:r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795" y="4081026"/>
                  <a:ext cx="1226239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352" y="4721586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653" y="3691620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662" y="2799598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  <a:endCxn id="84" idx="0"/>
            </p:cNvCxnSpPr>
            <p:nvPr/>
          </p:nvCxnSpPr>
          <p:spPr>
            <a:xfrm>
              <a:off x="4718738" y="2702373"/>
              <a:ext cx="8867" cy="47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 flipH="1">
              <a:off x="6023526" y="2695236"/>
              <a:ext cx="12151" cy="48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2" y="3620079"/>
              <a:ext cx="896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3" y="3632303"/>
              <a:ext cx="2674" cy="42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27605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23526" y="3617654"/>
              <a:ext cx="4451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55364" y="962295"/>
              <a:ext cx="1996214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68669" y="962295"/>
              <a:ext cx="682909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88719" cy="621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1993336" cy="62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xx%</a:t>
                  </a: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833" y="1122550"/>
                  <a:ext cx="129017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58854" y="3176544"/>
              <a:ext cx="937501" cy="437157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54775" y="3180497"/>
              <a:ext cx="937501" cy="43715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1172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814372" y="4056953"/>
              <a:ext cx="1067611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19647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94172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356812" y="5346843"/>
                  <a:ext cx="4817460" cy="167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4313" indent="-214313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cryptobenthic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</a:t>
                  </a:r>
                </a:p>
                <a:p>
                  <a:r>
                    <a:rPr lang="fr-FR" sz="1050" b="1" dirty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pelagic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</a:t>
                  </a:r>
                  <a:r>
                    <a:rPr lang="fr-FR" sz="1050" b="1" dirty="0" smtClean="0"/>
                    <a:t>%</a:t>
                  </a:r>
                </a:p>
                <a:p>
                  <a:endParaRPr lang="fr-FR" sz="1050" b="1" dirty="0" smtClean="0"/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</a:t>
                  </a:r>
                  <a:r>
                    <a:rPr lang="en-US" sz="105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MOTUs assigned to species:</a:t>
                  </a:r>
                  <a:endPara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xx%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fr-FR" sz="1050" b="1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12" y="5346843"/>
                  <a:ext cx="4817460" cy="16733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Image 20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41" y="1803302"/>
              <a:ext cx="1252073" cy="89193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" y="3026538"/>
              <a:ext cx="1251359" cy="822181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" y="3961052"/>
              <a:ext cx="1251573" cy="938679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140" y="1803302"/>
              <a:ext cx="1253074" cy="891934"/>
            </a:xfrm>
            <a:prstGeom prst="rect">
              <a:avLst/>
            </a:prstGeom>
            <a:ln w="127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36</Words>
  <Application>Microsoft Office PowerPoint</Application>
  <PresentationFormat>Format A4 (210 x 297 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14</cp:revision>
  <dcterms:created xsi:type="dcterms:W3CDTF">2020-04-27T05:09:58Z</dcterms:created>
  <dcterms:modified xsi:type="dcterms:W3CDTF">2020-05-04T05:14:23Z</dcterms:modified>
</cp:coreProperties>
</file>